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57" r:id="rId6"/>
    <p:sldId id="258" r:id="rId7"/>
    <p:sldId id="267" r:id="rId8"/>
    <p:sldId id="259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9.xml"/><Relationship Id="rId1" Type="http://schemas.openxmlformats.org/officeDocument/2006/relationships/slide" Target="../slides/slide8.xml"/><Relationship Id="rId4" Type="http://schemas.openxmlformats.org/officeDocument/2006/relationships/slide" Target="../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413062-CA89-4F57-8DEB-06C69506B1D2}" type="doc">
      <dgm:prSet loTypeId="urn:microsoft.com/office/officeart/2005/8/layout/hierarchy2" loCatId="hierarchy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3437F22D-A1BE-44AC-913A-FFDD31495C28}">
      <dgm:prSet phldrT="[Text]" custT="1"/>
      <dgm:spPr/>
      <dgm:t>
        <a:bodyPr/>
        <a:lstStyle/>
        <a:p>
          <a:r>
            <a:rPr lang="id-ID" sz="2800" b="0" smtClean="0">
              <a:latin typeface="Berlin Sans FB Demi" pitchFamily="34" charset="0"/>
            </a:rPr>
            <a:t>Sosialisasi</a:t>
          </a:r>
          <a:endParaRPr lang="id-ID" sz="2800" b="0">
            <a:latin typeface="Berlin Sans FB Demi" pitchFamily="34" charset="0"/>
          </a:endParaRPr>
        </a:p>
      </dgm:t>
    </dgm:pt>
    <dgm:pt modelId="{0075656E-864F-4CA9-AA1F-D0D66E20BFB3}" type="parTrans" cxnId="{857B84B0-8132-4AEE-B447-30BEB03E0532}">
      <dgm:prSet/>
      <dgm:spPr/>
      <dgm:t>
        <a:bodyPr/>
        <a:lstStyle/>
        <a:p>
          <a:endParaRPr lang="id-ID"/>
        </a:p>
      </dgm:t>
    </dgm:pt>
    <dgm:pt modelId="{D85F2E97-860D-4C39-B08F-2C10C87848C3}" type="sibTrans" cxnId="{857B84B0-8132-4AEE-B447-30BEB03E0532}">
      <dgm:prSet/>
      <dgm:spPr/>
      <dgm:t>
        <a:bodyPr/>
        <a:lstStyle/>
        <a:p>
          <a:endParaRPr lang="id-ID"/>
        </a:p>
      </dgm:t>
    </dgm:pt>
    <dgm:pt modelId="{3850A81B-9CE9-46FE-AE90-828F8181A32C}">
      <dgm:prSet phldrT="[Text]"/>
      <dgm:spPr/>
      <dgm:t>
        <a:bodyPr/>
        <a:lstStyle/>
        <a:p>
          <a:r>
            <a:rPr lang="id-ID" b="0" smtClean="0">
              <a:latin typeface="Berlin Sans FB Demi" pitchFamily="34" charset="0"/>
            </a:rPr>
            <a:t>Sifat Penyampaian</a:t>
          </a:r>
          <a:endParaRPr lang="id-ID" b="0">
            <a:latin typeface="Berlin Sans FB Demi" pitchFamily="34" charset="0"/>
          </a:endParaRPr>
        </a:p>
      </dgm:t>
    </dgm:pt>
    <dgm:pt modelId="{4931D887-8288-49A9-BA71-6FCE889E40C6}" type="parTrans" cxnId="{8CD3A715-6DFB-4138-9B25-534AA89AEC96}">
      <dgm:prSet/>
      <dgm:spPr/>
      <dgm:t>
        <a:bodyPr/>
        <a:lstStyle/>
        <a:p>
          <a:endParaRPr lang="id-ID"/>
        </a:p>
      </dgm:t>
    </dgm:pt>
    <dgm:pt modelId="{C2E77AC4-0774-408B-9480-C59891C00D72}" type="sibTrans" cxnId="{8CD3A715-6DFB-4138-9B25-534AA89AEC96}">
      <dgm:prSet/>
      <dgm:spPr/>
      <dgm:t>
        <a:bodyPr/>
        <a:lstStyle/>
        <a:p>
          <a:endParaRPr lang="id-ID"/>
        </a:p>
      </dgm:t>
    </dgm:pt>
    <dgm:pt modelId="{3F4B8116-F585-4F53-B397-3676434D63B4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id-ID" smtClean="0"/>
            <a:t>Langsung; tatap muka, diskusi, dsb</a:t>
          </a:r>
          <a:endParaRPr lang="id-ID"/>
        </a:p>
      </dgm:t>
    </dgm:pt>
    <dgm:pt modelId="{1A12CA1E-AE4A-4AC7-9A92-11141CFFDE86}" type="parTrans" cxnId="{7E4A5468-E7B3-4928-A374-4A131714E78D}">
      <dgm:prSet/>
      <dgm:spPr/>
      <dgm:t>
        <a:bodyPr/>
        <a:lstStyle/>
        <a:p>
          <a:endParaRPr lang="id-ID"/>
        </a:p>
      </dgm:t>
    </dgm:pt>
    <dgm:pt modelId="{BBD97BCC-20F0-4D69-A607-FAFDC18AB1C0}" type="sibTrans" cxnId="{7E4A5468-E7B3-4928-A374-4A131714E78D}">
      <dgm:prSet/>
      <dgm:spPr/>
      <dgm:t>
        <a:bodyPr/>
        <a:lstStyle/>
        <a:p>
          <a:endParaRPr lang="id-ID"/>
        </a:p>
      </dgm:t>
    </dgm:pt>
    <dgm:pt modelId="{ABF2D031-B01C-40E6-8104-675E7755E6F1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id-ID" smtClean="0"/>
            <a:t>Tak Langsung; media cetak &amp; elektronik </a:t>
          </a:r>
          <a:endParaRPr lang="id-ID"/>
        </a:p>
      </dgm:t>
    </dgm:pt>
    <dgm:pt modelId="{840C0A2A-BFDF-4020-AC03-AF0F37F3F05C}" type="parTrans" cxnId="{80611E8D-76C2-4CBD-BF57-265129995800}">
      <dgm:prSet/>
      <dgm:spPr/>
      <dgm:t>
        <a:bodyPr/>
        <a:lstStyle/>
        <a:p>
          <a:endParaRPr lang="id-ID"/>
        </a:p>
      </dgm:t>
    </dgm:pt>
    <dgm:pt modelId="{48F730FA-23C9-4F45-9414-DFD9F0C000C7}" type="sibTrans" cxnId="{80611E8D-76C2-4CBD-BF57-265129995800}">
      <dgm:prSet/>
      <dgm:spPr/>
      <dgm:t>
        <a:bodyPr/>
        <a:lstStyle/>
        <a:p>
          <a:endParaRPr lang="id-ID"/>
        </a:p>
      </dgm:t>
    </dgm:pt>
    <dgm:pt modelId="{22AE6EA1-400F-41D8-A227-96ED14B72986}">
      <dgm:prSet phldrT="[Text]"/>
      <dgm:spPr/>
      <dgm:t>
        <a:bodyPr/>
        <a:lstStyle/>
        <a:p>
          <a:r>
            <a:rPr lang="id-ID" smtClean="0">
              <a:latin typeface="Berlin Sans FB Demi" pitchFamily="34" charset="0"/>
            </a:rPr>
            <a:t>Metode Penyampaian</a:t>
          </a:r>
          <a:endParaRPr lang="id-ID">
            <a:latin typeface="Berlin Sans FB Demi" pitchFamily="34" charset="0"/>
          </a:endParaRPr>
        </a:p>
      </dgm:t>
    </dgm:pt>
    <dgm:pt modelId="{B0DE3143-2AAC-4ECF-B7F2-04553C08FD79}" type="parTrans" cxnId="{84B2750B-28A1-4F6B-9AA9-2E2F8B315752}">
      <dgm:prSet/>
      <dgm:spPr/>
      <dgm:t>
        <a:bodyPr/>
        <a:lstStyle/>
        <a:p>
          <a:endParaRPr lang="id-ID"/>
        </a:p>
      </dgm:t>
    </dgm:pt>
    <dgm:pt modelId="{A491BB87-7A97-4EF7-A683-525336A9153B}" type="sibTrans" cxnId="{84B2750B-28A1-4F6B-9AA9-2E2F8B315752}">
      <dgm:prSet/>
      <dgm:spPr/>
      <dgm:t>
        <a:bodyPr/>
        <a:lstStyle/>
        <a:p>
          <a:endParaRPr lang="id-ID"/>
        </a:p>
      </dgm:t>
    </dgm:pt>
    <dgm:pt modelId="{FFFC97D9-123E-487C-AE9C-B7EC594BC2BB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Keteladanan</a:t>
          </a:r>
          <a:endParaRPr lang="id-ID" b="1">
            <a:solidFill>
              <a:schemeClr val="tx1"/>
            </a:solidFill>
          </a:endParaRPr>
        </a:p>
      </dgm:t>
    </dgm:pt>
    <dgm:pt modelId="{723FB91B-0495-4CDC-826A-E91FF474EE3E}" type="parTrans" cxnId="{D4095565-E45C-4826-B00D-F0259DEF39B3}">
      <dgm:prSet/>
      <dgm:spPr/>
      <dgm:t>
        <a:bodyPr/>
        <a:lstStyle/>
        <a:p>
          <a:endParaRPr lang="id-ID"/>
        </a:p>
      </dgm:t>
    </dgm:pt>
    <dgm:pt modelId="{3034C46A-25DB-4603-A68C-4453C1745B35}" type="sibTrans" cxnId="{D4095565-E45C-4826-B00D-F0259DEF39B3}">
      <dgm:prSet/>
      <dgm:spPr/>
      <dgm:t>
        <a:bodyPr/>
        <a:lstStyle/>
        <a:p>
          <a:endParaRPr lang="id-ID"/>
        </a:p>
      </dgm:t>
    </dgm:pt>
    <dgm:pt modelId="{50F8405F-9FA5-4C3C-AAA8-C008D12EB584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Edukasi</a:t>
          </a:r>
          <a:endParaRPr lang="id-ID" b="1">
            <a:solidFill>
              <a:schemeClr val="tx1"/>
            </a:solidFill>
          </a:endParaRPr>
        </a:p>
      </dgm:t>
    </dgm:pt>
    <dgm:pt modelId="{BA4DE70C-CA2A-4912-9A51-E858363FBC6F}" type="parTrans" cxnId="{5BA28CDC-B6A0-4C40-B9CF-38739F14D741}">
      <dgm:prSet/>
      <dgm:spPr/>
      <dgm:t>
        <a:bodyPr/>
        <a:lstStyle/>
        <a:p>
          <a:endParaRPr lang="id-ID"/>
        </a:p>
      </dgm:t>
    </dgm:pt>
    <dgm:pt modelId="{DEEB20C9-39BC-46BD-9315-3DB76AF667B6}" type="sibTrans" cxnId="{5BA28CDC-B6A0-4C40-B9CF-38739F14D741}">
      <dgm:prSet/>
      <dgm:spPr/>
      <dgm:t>
        <a:bodyPr/>
        <a:lstStyle/>
        <a:p>
          <a:endParaRPr lang="id-ID"/>
        </a:p>
      </dgm:t>
    </dgm:pt>
    <dgm:pt modelId="{AE556864-5810-48B4-9B6A-809FEF8D566B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Integrasi</a:t>
          </a:r>
          <a:endParaRPr lang="id-ID" b="1">
            <a:solidFill>
              <a:schemeClr val="tx1"/>
            </a:solidFill>
          </a:endParaRPr>
        </a:p>
      </dgm:t>
    </dgm:pt>
    <dgm:pt modelId="{89FE46D6-C3A0-4196-A38C-3EDDD5051EFA}" type="parTrans" cxnId="{47596784-ACCD-4B66-BC33-C3FE9C7F46E8}">
      <dgm:prSet/>
      <dgm:spPr/>
      <dgm:t>
        <a:bodyPr/>
        <a:lstStyle/>
        <a:p>
          <a:endParaRPr lang="id-ID"/>
        </a:p>
      </dgm:t>
    </dgm:pt>
    <dgm:pt modelId="{CF7682DD-4F70-489A-869B-130676939927}" type="sibTrans" cxnId="{47596784-ACCD-4B66-BC33-C3FE9C7F46E8}">
      <dgm:prSet/>
      <dgm:spPr/>
      <dgm:t>
        <a:bodyPr/>
        <a:lstStyle/>
        <a:p>
          <a:endParaRPr lang="id-ID"/>
        </a:p>
      </dgm:t>
    </dgm:pt>
    <dgm:pt modelId="{8F7CC10C-744D-4383-9343-4798A1773048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Komunikasi</a:t>
          </a:r>
          <a:endParaRPr lang="id-ID" b="1">
            <a:solidFill>
              <a:schemeClr val="tx1"/>
            </a:solidFill>
          </a:endParaRPr>
        </a:p>
      </dgm:t>
    </dgm:pt>
    <dgm:pt modelId="{186E40D8-A5C2-4676-A9AD-B5AD8EE064E0}" type="parTrans" cxnId="{DDCF8A56-9204-447F-9446-2EF24C74FD03}">
      <dgm:prSet/>
      <dgm:spPr/>
      <dgm:t>
        <a:bodyPr/>
        <a:lstStyle/>
        <a:p>
          <a:endParaRPr lang="id-ID"/>
        </a:p>
      </dgm:t>
    </dgm:pt>
    <dgm:pt modelId="{39AB283E-6286-4948-AB0A-EEF2DECB5005}" type="sibTrans" cxnId="{DDCF8A56-9204-447F-9446-2EF24C74FD03}">
      <dgm:prSet/>
      <dgm:spPr/>
      <dgm:t>
        <a:bodyPr/>
        <a:lstStyle/>
        <a:p>
          <a:endParaRPr lang="id-ID"/>
        </a:p>
      </dgm:t>
    </dgm:pt>
    <dgm:pt modelId="{9D8362BD-8EBC-4819-8FB0-18B1B8EE4503}" type="pres">
      <dgm:prSet presAssocID="{FF413062-CA89-4F57-8DEB-06C69506B1D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2721C73-2D1B-4365-B89B-69EA612A3F43}" type="pres">
      <dgm:prSet presAssocID="{3437F22D-A1BE-44AC-913A-FFDD31495C28}" presName="root1" presStyleCnt="0"/>
      <dgm:spPr/>
    </dgm:pt>
    <dgm:pt modelId="{29BE062E-1926-457E-B484-BDEB9499EFD0}" type="pres">
      <dgm:prSet presAssocID="{3437F22D-A1BE-44AC-913A-FFDD31495C28}" presName="LevelOneTextNode" presStyleLbl="node0" presStyleIdx="0" presStyleCnt="1">
        <dgm:presLayoutVars>
          <dgm:chPref val="3"/>
        </dgm:presLayoutVars>
      </dgm:prSet>
      <dgm:spPr/>
    </dgm:pt>
    <dgm:pt modelId="{71A598B0-35F5-49AE-A00E-66E5D572E579}" type="pres">
      <dgm:prSet presAssocID="{3437F22D-A1BE-44AC-913A-FFDD31495C28}" presName="level2hierChild" presStyleCnt="0"/>
      <dgm:spPr/>
    </dgm:pt>
    <dgm:pt modelId="{D45DCBF1-37BE-4FA7-A6A7-9B1A0437BB14}" type="pres">
      <dgm:prSet presAssocID="{4931D887-8288-49A9-BA71-6FCE889E40C6}" presName="conn2-1" presStyleLbl="parChTrans1D2" presStyleIdx="0" presStyleCnt="2"/>
      <dgm:spPr/>
    </dgm:pt>
    <dgm:pt modelId="{61ED9B8C-A924-4E1B-8D80-C3863B09D236}" type="pres">
      <dgm:prSet presAssocID="{4931D887-8288-49A9-BA71-6FCE889E40C6}" presName="connTx" presStyleLbl="parChTrans1D2" presStyleIdx="0" presStyleCnt="2"/>
      <dgm:spPr/>
    </dgm:pt>
    <dgm:pt modelId="{2313BC40-D45F-4738-9A55-83755E257235}" type="pres">
      <dgm:prSet presAssocID="{3850A81B-9CE9-46FE-AE90-828F8181A32C}" presName="root2" presStyleCnt="0"/>
      <dgm:spPr/>
    </dgm:pt>
    <dgm:pt modelId="{D2BE33B2-14EC-4C2F-A188-1AB1EDB86F48}" type="pres">
      <dgm:prSet presAssocID="{3850A81B-9CE9-46FE-AE90-828F8181A32C}" presName="LevelTwoTextNode" presStyleLbl="node2" presStyleIdx="0" presStyleCnt="2">
        <dgm:presLayoutVars>
          <dgm:chPref val="3"/>
        </dgm:presLayoutVars>
      </dgm:prSet>
      <dgm:spPr/>
    </dgm:pt>
    <dgm:pt modelId="{1820ED3F-EBFC-4B09-9551-B89453AA9C7F}" type="pres">
      <dgm:prSet presAssocID="{3850A81B-9CE9-46FE-AE90-828F8181A32C}" presName="level3hierChild" presStyleCnt="0"/>
      <dgm:spPr/>
    </dgm:pt>
    <dgm:pt modelId="{8CE674D6-AC38-4D00-81F4-53E4F0094784}" type="pres">
      <dgm:prSet presAssocID="{1A12CA1E-AE4A-4AC7-9A92-11141CFFDE86}" presName="conn2-1" presStyleLbl="parChTrans1D3" presStyleIdx="0" presStyleCnt="6"/>
      <dgm:spPr/>
    </dgm:pt>
    <dgm:pt modelId="{AAB8BA9E-F89F-4DD4-A54D-942ACA350BCA}" type="pres">
      <dgm:prSet presAssocID="{1A12CA1E-AE4A-4AC7-9A92-11141CFFDE86}" presName="connTx" presStyleLbl="parChTrans1D3" presStyleIdx="0" presStyleCnt="6"/>
      <dgm:spPr/>
    </dgm:pt>
    <dgm:pt modelId="{07A0BF1F-2BF2-4139-B092-6A77F47B44DB}" type="pres">
      <dgm:prSet presAssocID="{3F4B8116-F585-4F53-B397-3676434D63B4}" presName="root2" presStyleCnt="0"/>
      <dgm:spPr/>
    </dgm:pt>
    <dgm:pt modelId="{D5410DD3-DF8C-4BDE-A004-E603AD587549}" type="pres">
      <dgm:prSet presAssocID="{3F4B8116-F585-4F53-B397-3676434D63B4}" presName="LevelTwoTextNode" presStyleLbl="node3" presStyleIdx="0" presStyleCnt="6">
        <dgm:presLayoutVars>
          <dgm:chPref val="3"/>
        </dgm:presLayoutVars>
      </dgm:prSet>
      <dgm:spPr/>
    </dgm:pt>
    <dgm:pt modelId="{E64E5EA7-7FB2-4C03-9C3D-BAE02B04E311}" type="pres">
      <dgm:prSet presAssocID="{3F4B8116-F585-4F53-B397-3676434D63B4}" presName="level3hierChild" presStyleCnt="0"/>
      <dgm:spPr/>
    </dgm:pt>
    <dgm:pt modelId="{4581814C-3289-4F54-B980-49156595E48D}" type="pres">
      <dgm:prSet presAssocID="{840C0A2A-BFDF-4020-AC03-AF0F37F3F05C}" presName="conn2-1" presStyleLbl="parChTrans1D3" presStyleIdx="1" presStyleCnt="6"/>
      <dgm:spPr/>
    </dgm:pt>
    <dgm:pt modelId="{6723ABDD-6F46-43C6-834A-4A9CD5FB7C27}" type="pres">
      <dgm:prSet presAssocID="{840C0A2A-BFDF-4020-AC03-AF0F37F3F05C}" presName="connTx" presStyleLbl="parChTrans1D3" presStyleIdx="1" presStyleCnt="6"/>
      <dgm:spPr/>
    </dgm:pt>
    <dgm:pt modelId="{72493899-B8AF-45E3-B90C-4CD599B8343D}" type="pres">
      <dgm:prSet presAssocID="{ABF2D031-B01C-40E6-8104-675E7755E6F1}" presName="root2" presStyleCnt="0"/>
      <dgm:spPr/>
    </dgm:pt>
    <dgm:pt modelId="{AC9327EF-2A91-441A-BF30-216B7080BE7D}" type="pres">
      <dgm:prSet presAssocID="{ABF2D031-B01C-40E6-8104-675E7755E6F1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E9836A5-B5AF-47FB-BD23-F1C0681C0FB6}" type="pres">
      <dgm:prSet presAssocID="{ABF2D031-B01C-40E6-8104-675E7755E6F1}" presName="level3hierChild" presStyleCnt="0"/>
      <dgm:spPr/>
    </dgm:pt>
    <dgm:pt modelId="{0BF66BFA-E146-458B-97DB-E2D1DCDA5B32}" type="pres">
      <dgm:prSet presAssocID="{B0DE3143-2AAC-4ECF-B7F2-04553C08FD79}" presName="conn2-1" presStyleLbl="parChTrans1D2" presStyleIdx="1" presStyleCnt="2"/>
      <dgm:spPr/>
    </dgm:pt>
    <dgm:pt modelId="{C1191252-C0BD-4F92-95BF-D943E23D6F6C}" type="pres">
      <dgm:prSet presAssocID="{B0DE3143-2AAC-4ECF-B7F2-04553C08FD79}" presName="connTx" presStyleLbl="parChTrans1D2" presStyleIdx="1" presStyleCnt="2"/>
      <dgm:spPr/>
    </dgm:pt>
    <dgm:pt modelId="{022BC007-9F0F-497C-BADA-7BEDFF147780}" type="pres">
      <dgm:prSet presAssocID="{22AE6EA1-400F-41D8-A227-96ED14B72986}" presName="root2" presStyleCnt="0"/>
      <dgm:spPr/>
    </dgm:pt>
    <dgm:pt modelId="{B3DBB9CF-6E0D-4CB9-9287-83BCB510CD52}" type="pres">
      <dgm:prSet presAssocID="{22AE6EA1-400F-41D8-A227-96ED14B72986}" presName="LevelTwoTextNode" presStyleLbl="node2" presStyleIdx="1" presStyleCnt="2">
        <dgm:presLayoutVars>
          <dgm:chPref val="3"/>
        </dgm:presLayoutVars>
      </dgm:prSet>
      <dgm:spPr/>
    </dgm:pt>
    <dgm:pt modelId="{49747199-BD15-4C6D-9C17-0EDC2DDAD6E8}" type="pres">
      <dgm:prSet presAssocID="{22AE6EA1-400F-41D8-A227-96ED14B72986}" presName="level3hierChild" presStyleCnt="0"/>
      <dgm:spPr/>
    </dgm:pt>
    <dgm:pt modelId="{1EA25E6F-E34C-40F6-8AB8-6766D1AAF2F0}" type="pres">
      <dgm:prSet presAssocID="{723FB91B-0495-4CDC-826A-E91FF474EE3E}" presName="conn2-1" presStyleLbl="parChTrans1D3" presStyleIdx="2" presStyleCnt="6"/>
      <dgm:spPr/>
    </dgm:pt>
    <dgm:pt modelId="{25E5FAC4-FC0E-496D-A89C-9CB5C8F61D6F}" type="pres">
      <dgm:prSet presAssocID="{723FB91B-0495-4CDC-826A-E91FF474EE3E}" presName="connTx" presStyleLbl="parChTrans1D3" presStyleIdx="2" presStyleCnt="6"/>
      <dgm:spPr/>
    </dgm:pt>
    <dgm:pt modelId="{E9CCF3C2-FDCD-415C-95D6-BB31399473BD}" type="pres">
      <dgm:prSet presAssocID="{FFFC97D9-123E-487C-AE9C-B7EC594BC2BB}" presName="root2" presStyleCnt="0"/>
      <dgm:spPr/>
    </dgm:pt>
    <dgm:pt modelId="{B632BA5D-B1CE-4E0C-BCC2-F27F2F68A3D6}" type="pres">
      <dgm:prSet presAssocID="{FFFC97D9-123E-487C-AE9C-B7EC594BC2BB}" presName="LevelTwoTextNode" presStyleLbl="node3" presStyleIdx="2" presStyleCnt="6">
        <dgm:presLayoutVars>
          <dgm:chPref val="3"/>
        </dgm:presLayoutVars>
      </dgm:prSet>
      <dgm:spPr/>
    </dgm:pt>
    <dgm:pt modelId="{95981AB8-AE91-4282-9A46-917A9C98D293}" type="pres">
      <dgm:prSet presAssocID="{FFFC97D9-123E-487C-AE9C-B7EC594BC2BB}" presName="level3hierChild" presStyleCnt="0"/>
      <dgm:spPr/>
    </dgm:pt>
    <dgm:pt modelId="{0DE62806-523A-4D89-8911-9A902CCF3416}" type="pres">
      <dgm:prSet presAssocID="{BA4DE70C-CA2A-4912-9A51-E858363FBC6F}" presName="conn2-1" presStyleLbl="parChTrans1D3" presStyleIdx="3" presStyleCnt="6"/>
      <dgm:spPr/>
    </dgm:pt>
    <dgm:pt modelId="{ADB2E903-EBBB-4007-B8BC-477042CE3BF2}" type="pres">
      <dgm:prSet presAssocID="{BA4DE70C-CA2A-4912-9A51-E858363FBC6F}" presName="connTx" presStyleLbl="parChTrans1D3" presStyleIdx="3" presStyleCnt="6"/>
      <dgm:spPr/>
    </dgm:pt>
    <dgm:pt modelId="{0B4A31F1-BF20-446B-ACB0-578914A890F9}" type="pres">
      <dgm:prSet presAssocID="{50F8405F-9FA5-4C3C-AAA8-C008D12EB584}" presName="root2" presStyleCnt="0"/>
      <dgm:spPr/>
    </dgm:pt>
    <dgm:pt modelId="{3A722917-8199-4A79-85B6-3E4C7097164A}" type="pres">
      <dgm:prSet presAssocID="{50F8405F-9FA5-4C3C-AAA8-C008D12EB584}" presName="LevelTwoTextNode" presStyleLbl="node3" presStyleIdx="3" presStyleCnt="6">
        <dgm:presLayoutVars>
          <dgm:chPref val="3"/>
        </dgm:presLayoutVars>
      </dgm:prSet>
      <dgm:spPr/>
    </dgm:pt>
    <dgm:pt modelId="{E13ABD88-5407-4627-BA06-DEC65CA33A23}" type="pres">
      <dgm:prSet presAssocID="{50F8405F-9FA5-4C3C-AAA8-C008D12EB584}" presName="level3hierChild" presStyleCnt="0"/>
      <dgm:spPr/>
    </dgm:pt>
    <dgm:pt modelId="{F582C7FC-F23D-4CB2-9561-E08884DB17C3}" type="pres">
      <dgm:prSet presAssocID="{89FE46D6-C3A0-4196-A38C-3EDDD5051EFA}" presName="conn2-1" presStyleLbl="parChTrans1D3" presStyleIdx="4" presStyleCnt="6"/>
      <dgm:spPr/>
    </dgm:pt>
    <dgm:pt modelId="{BB264FA6-82D1-434E-8C5F-443061D1F344}" type="pres">
      <dgm:prSet presAssocID="{89FE46D6-C3A0-4196-A38C-3EDDD5051EFA}" presName="connTx" presStyleLbl="parChTrans1D3" presStyleIdx="4" presStyleCnt="6"/>
      <dgm:spPr/>
    </dgm:pt>
    <dgm:pt modelId="{F6E1307F-B089-451B-AD52-930849B55728}" type="pres">
      <dgm:prSet presAssocID="{AE556864-5810-48B4-9B6A-809FEF8D566B}" presName="root2" presStyleCnt="0"/>
      <dgm:spPr/>
    </dgm:pt>
    <dgm:pt modelId="{FE15C8D9-6213-4A9C-9A56-FB99EDABE84B}" type="pres">
      <dgm:prSet presAssocID="{AE556864-5810-48B4-9B6A-809FEF8D566B}" presName="LevelTwoTextNode" presStyleLbl="node3" presStyleIdx="4" presStyleCnt="6">
        <dgm:presLayoutVars>
          <dgm:chPref val="3"/>
        </dgm:presLayoutVars>
      </dgm:prSet>
      <dgm:spPr/>
    </dgm:pt>
    <dgm:pt modelId="{F6B586E5-E4AF-4CF0-BB36-B398E99B7692}" type="pres">
      <dgm:prSet presAssocID="{AE556864-5810-48B4-9B6A-809FEF8D566B}" presName="level3hierChild" presStyleCnt="0"/>
      <dgm:spPr/>
    </dgm:pt>
    <dgm:pt modelId="{D8CD6C7B-A9C5-4E32-AAF6-196899F9A3E7}" type="pres">
      <dgm:prSet presAssocID="{186E40D8-A5C2-4676-A9AD-B5AD8EE064E0}" presName="conn2-1" presStyleLbl="parChTrans1D3" presStyleIdx="5" presStyleCnt="6"/>
      <dgm:spPr/>
    </dgm:pt>
    <dgm:pt modelId="{37BAEC02-265B-479B-B3CD-6D264CC6F518}" type="pres">
      <dgm:prSet presAssocID="{186E40D8-A5C2-4676-A9AD-B5AD8EE064E0}" presName="connTx" presStyleLbl="parChTrans1D3" presStyleIdx="5" presStyleCnt="6"/>
      <dgm:spPr/>
    </dgm:pt>
    <dgm:pt modelId="{8E724961-2A5A-4643-B04C-A173B1A743AB}" type="pres">
      <dgm:prSet presAssocID="{8F7CC10C-744D-4383-9343-4798A1773048}" presName="root2" presStyleCnt="0"/>
      <dgm:spPr/>
    </dgm:pt>
    <dgm:pt modelId="{2CA61B65-94DA-4EB8-984E-69CD387041E5}" type="pres">
      <dgm:prSet presAssocID="{8F7CC10C-744D-4383-9343-4798A1773048}" presName="LevelTwoTextNode" presStyleLbl="node3" presStyleIdx="5" presStyleCnt="6">
        <dgm:presLayoutVars>
          <dgm:chPref val="3"/>
        </dgm:presLayoutVars>
      </dgm:prSet>
      <dgm:spPr/>
    </dgm:pt>
    <dgm:pt modelId="{BA2C4DC2-C7B0-4955-B0FE-AC2BDA80C67B}" type="pres">
      <dgm:prSet presAssocID="{8F7CC10C-744D-4383-9343-4798A1773048}" presName="level3hierChild" presStyleCnt="0"/>
      <dgm:spPr/>
    </dgm:pt>
  </dgm:ptLst>
  <dgm:cxnLst>
    <dgm:cxn modelId="{DDCF8A56-9204-447F-9446-2EF24C74FD03}" srcId="{22AE6EA1-400F-41D8-A227-96ED14B72986}" destId="{8F7CC10C-744D-4383-9343-4798A1773048}" srcOrd="3" destOrd="0" parTransId="{186E40D8-A5C2-4676-A9AD-B5AD8EE064E0}" sibTransId="{39AB283E-6286-4948-AB0A-EEF2DECB5005}"/>
    <dgm:cxn modelId="{0C3F3758-C008-4409-92D7-AAFEA7744774}" type="presOf" srcId="{3437F22D-A1BE-44AC-913A-FFDD31495C28}" destId="{29BE062E-1926-457E-B484-BDEB9499EFD0}" srcOrd="0" destOrd="0" presId="urn:microsoft.com/office/officeart/2005/8/layout/hierarchy2"/>
    <dgm:cxn modelId="{F415AD3F-2952-4D31-8FB7-E168F04FA367}" type="presOf" srcId="{3F4B8116-F585-4F53-B397-3676434D63B4}" destId="{D5410DD3-DF8C-4BDE-A004-E603AD587549}" srcOrd="0" destOrd="0" presId="urn:microsoft.com/office/officeart/2005/8/layout/hierarchy2"/>
    <dgm:cxn modelId="{81FE710B-FC2B-4709-B031-CEBA432F2D07}" type="presOf" srcId="{50F8405F-9FA5-4C3C-AAA8-C008D12EB584}" destId="{3A722917-8199-4A79-85B6-3E4C7097164A}" srcOrd="0" destOrd="0" presId="urn:microsoft.com/office/officeart/2005/8/layout/hierarchy2"/>
    <dgm:cxn modelId="{C94896D8-00D5-4043-9E52-E8BB5BAE2EA6}" type="presOf" srcId="{186E40D8-A5C2-4676-A9AD-B5AD8EE064E0}" destId="{37BAEC02-265B-479B-B3CD-6D264CC6F518}" srcOrd="1" destOrd="0" presId="urn:microsoft.com/office/officeart/2005/8/layout/hierarchy2"/>
    <dgm:cxn modelId="{98B1C2D5-B673-4CEF-B5E6-E9ABAA4954F7}" type="presOf" srcId="{FF413062-CA89-4F57-8DEB-06C69506B1D2}" destId="{9D8362BD-8EBC-4819-8FB0-18B1B8EE4503}" srcOrd="0" destOrd="0" presId="urn:microsoft.com/office/officeart/2005/8/layout/hierarchy2"/>
    <dgm:cxn modelId="{84B2750B-28A1-4F6B-9AA9-2E2F8B315752}" srcId="{3437F22D-A1BE-44AC-913A-FFDD31495C28}" destId="{22AE6EA1-400F-41D8-A227-96ED14B72986}" srcOrd="1" destOrd="0" parTransId="{B0DE3143-2AAC-4ECF-B7F2-04553C08FD79}" sibTransId="{A491BB87-7A97-4EF7-A683-525336A9153B}"/>
    <dgm:cxn modelId="{D4095565-E45C-4826-B00D-F0259DEF39B3}" srcId="{22AE6EA1-400F-41D8-A227-96ED14B72986}" destId="{FFFC97D9-123E-487C-AE9C-B7EC594BC2BB}" srcOrd="0" destOrd="0" parTransId="{723FB91B-0495-4CDC-826A-E91FF474EE3E}" sibTransId="{3034C46A-25DB-4603-A68C-4453C1745B35}"/>
    <dgm:cxn modelId="{33B0E8B7-964A-4720-8AEA-CD5D86C6FE82}" type="presOf" srcId="{B0DE3143-2AAC-4ECF-B7F2-04553C08FD79}" destId="{C1191252-C0BD-4F92-95BF-D943E23D6F6C}" srcOrd="1" destOrd="0" presId="urn:microsoft.com/office/officeart/2005/8/layout/hierarchy2"/>
    <dgm:cxn modelId="{7E4A5468-E7B3-4928-A374-4A131714E78D}" srcId="{3850A81B-9CE9-46FE-AE90-828F8181A32C}" destId="{3F4B8116-F585-4F53-B397-3676434D63B4}" srcOrd="0" destOrd="0" parTransId="{1A12CA1E-AE4A-4AC7-9A92-11141CFFDE86}" sibTransId="{BBD97BCC-20F0-4D69-A607-FAFDC18AB1C0}"/>
    <dgm:cxn modelId="{4E577CDD-64F8-43E0-8400-E93822D1F4A1}" type="presOf" srcId="{1A12CA1E-AE4A-4AC7-9A92-11141CFFDE86}" destId="{8CE674D6-AC38-4D00-81F4-53E4F0094784}" srcOrd="0" destOrd="0" presId="urn:microsoft.com/office/officeart/2005/8/layout/hierarchy2"/>
    <dgm:cxn modelId="{ED83E7FE-23FB-4052-AF10-F280E650B646}" type="presOf" srcId="{723FB91B-0495-4CDC-826A-E91FF474EE3E}" destId="{25E5FAC4-FC0E-496D-A89C-9CB5C8F61D6F}" srcOrd="1" destOrd="0" presId="urn:microsoft.com/office/officeart/2005/8/layout/hierarchy2"/>
    <dgm:cxn modelId="{75DB2E68-F15D-4643-840C-3D8545504891}" type="presOf" srcId="{3850A81B-9CE9-46FE-AE90-828F8181A32C}" destId="{D2BE33B2-14EC-4C2F-A188-1AB1EDB86F48}" srcOrd="0" destOrd="0" presId="urn:microsoft.com/office/officeart/2005/8/layout/hierarchy2"/>
    <dgm:cxn modelId="{9DC73A97-8EAB-4674-AD41-807F606F4AC5}" type="presOf" srcId="{FFFC97D9-123E-487C-AE9C-B7EC594BC2BB}" destId="{B632BA5D-B1CE-4E0C-BCC2-F27F2F68A3D6}" srcOrd="0" destOrd="0" presId="urn:microsoft.com/office/officeart/2005/8/layout/hierarchy2"/>
    <dgm:cxn modelId="{CB5E3E4D-808A-4375-AE47-0CA6BF1CF5F0}" type="presOf" srcId="{186E40D8-A5C2-4676-A9AD-B5AD8EE064E0}" destId="{D8CD6C7B-A9C5-4E32-AAF6-196899F9A3E7}" srcOrd="0" destOrd="0" presId="urn:microsoft.com/office/officeart/2005/8/layout/hierarchy2"/>
    <dgm:cxn modelId="{857B84B0-8132-4AEE-B447-30BEB03E0532}" srcId="{FF413062-CA89-4F57-8DEB-06C69506B1D2}" destId="{3437F22D-A1BE-44AC-913A-FFDD31495C28}" srcOrd="0" destOrd="0" parTransId="{0075656E-864F-4CA9-AA1F-D0D66E20BFB3}" sibTransId="{D85F2E97-860D-4C39-B08F-2C10C87848C3}"/>
    <dgm:cxn modelId="{381402C7-725F-4FF1-8881-DAA0C51F3A60}" type="presOf" srcId="{840C0A2A-BFDF-4020-AC03-AF0F37F3F05C}" destId="{6723ABDD-6F46-43C6-834A-4A9CD5FB7C27}" srcOrd="1" destOrd="0" presId="urn:microsoft.com/office/officeart/2005/8/layout/hierarchy2"/>
    <dgm:cxn modelId="{225C27D9-43D6-42DD-8915-80A8293FA2F5}" type="presOf" srcId="{ABF2D031-B01C-40E6-8104-675E7755E6F1}" destId="{AC9327EF-2A91-441A-BF30-216B7080BE7D}" srcOrd="0" destOrd="0" presId="urn:microsoft.com/office/officeart/2005/8/layout/hierarchy2"/>
    <dgm:cxn modelId="{CE59138B-6177-4534-87FA-072F3E63446D}" type="presOf" srcId="{4931D887-8288-49A9-BA71-6FCE889E40C6}" destId="{61ED9B8C-A924-4E1B-8D80-C3863B09D236}" srcOrd="1" destOrd="0" presId="urn:microsoft.com/office/officeart/2005/8/layout/hierarchy2"/>
    <dgm:cxn modelId="{47596784-ACCD-4B66-BC33-C3FE9C7F46E8}" srcId="{22AE6EA1-400F-41D8-A227-96ED14B72986}" destId="{AE556864-5810-48B4-9B6A-809FEF8D566B}" srcOrd="2" destOrd="0" parTransId="{89FE46D6-C3A0-4196-A38C-3EDDD5051EFA}" sibTransId="{CF7682DD-4F70-489A-869B-130676939927}"/>
    <dgm:cxn modelId="{80611E8D-76C2-4CBD-BF57-265129995800}" srcId="{3850A81B-9CE9-46FE-AE90-828F8181A32C}" destId="{ABF2D031-B01C-40E6-8104-675E7755E6F1}" srcOrd="1" destOrd="0" parTransId="{840C0A2A-BFDF-4020-AC03-AF0F37F3F05C}" sibTransId="{48F730FA-23C9-4F45-9414-DFD9F0C000C7}"/>
    <dgm:cxn modelId="{2EFBF13F-C99D-4D47-88C5-6503BBF7A40E}" type="presOf" srcId="{4931D887-8288-49A9-BA71-6FCE889E40C6}" destId="{D45DCBF1-37BE-4FA7-A6A7-9B1A0437BB14}" srcOrd="0" destOrd="0" presId="urn:microsoft.com/office/officeart/2005/8/layout/hierarchy2"/>
    <dgm:cxn modelId="{6B50E5E7-1F29-41B8-ACFD-F3DFD08F7626}" type="presOf" srcId="{1A12CA1E-AE4A-4AC7-9A92-11141CFFDE86}" destId="{AAB8BA9E-F89F-4DD4-A54D-942ACA350BCA}" srcOrd="1" destOrd="0" presId="urn:microsoft.com/office/officeart/2005/8/layout/hierarchy2"/>
    <dgm:cxn modelId="{5BA28CDC-B6A0-4C40-B9CF-38739F14D741}" srcId="{22AE6EA1-400F-41D8-A227-96ED14B72986}" destId="{50F8405F-9FA5-4C3C-AAA8-C008D12EB584}" srcOrd="1" destOrd="0" parTransId="{BA4DE70C-CA2A-4912-9A51-E858363FBC6F}" sibTransId="{DEEB20C9-39BC-46BD-9315-3DB76AF667B6}"/>
    <dgm:cxn modelId="{59C20183-4DF3-4105-8F97-3E14A372BFBF}" type="presOf" srcId="{89FE46D6-C3A0-4196-A38C-3EDDD5051EFA}" destId="{F582C7FC-F23D-4CB2-9561-E08884DB17C3}" srcOrd="0" destOrd="0" presId="urn:microsoft.com/office/officeart/2005/8/layout/hierarchy2"/>
    <dgm:cxn modelId="{0614FFEF-6CA9-456A-A8E9-C13D592B917C}" type="presOf" srcId="{840C0A2A-BFDF-4020-AC03-AF0F37F3F05C}" destId="{4581814C-3289-4F54-B980-49156595E48D}" srcOrd="0" destOrd="0" presId="urn:microsoft.com/office/officeart/2005/8/layout/hierarchy2"/>
    <dgm:cxn modelId="{53E245A3-84D8-4594-B672-F433A9D7393C}" type="presOf" srcId="{8F7CC10C-744D-4383-9343-4798A1773048}" destId="{2CA61B65-94DA-4EB8-984E-69CD387041E5}" srcOrd="0" destOrd="0" presId="urn:microsoft.com/office/officeart/2005/8/layout/hierarchy2"/>
    <dgm:cxn modelId="{7FB1102A-99A8-4942-95D4-F33A8BEEC464}" type="presOf" srcId="{723FB91B-0495-4CDC-826A-E91FF474EE3E}" destId="{1EA25E6F-E34C-40F6-8AB8-6766D1AAF2F0}" srcOrd="0" destOrd="0" presId="urn:microsoft.com/office/officeart/2005/8/layout/hierarchy2"/>
    <dgm:cxn modelId="{73508D81-CF7E-4B9B-BBDF-0BCDDF6A4A64}" type="presOf" srcId="{22AE6EA1-400F-41D8-A227-96ED14B72986}" destId="{B3DBB9CF-6E0D-4CB9-9287-83BCB510CD52}" srcOrd="0" destOrd="0" presId="urn:microsoft.com/office/officeart/2005/8/layout/hierarchy2"/>
    <dgm:cxn modelId="{8CD3A715-6DFB-4138-9B25-534AA89AEC96}" srcId="{3437F22D-A1BE-44AC-913A-FFDD31495C28}" destId="{3850A81B-9CE9-46FE-AE90-828F8181A32C}" srcOrd="0" destOrd="0" parTransId="{4931D887-8288-49A9-BA71-6FCE889E40C6}" sibTransId="{C2E77AC4-0774-408B-9480-C59891C00D72}"/>
    <dgm:cxn modelId="{41FE30F8-DAD3-4E9E-BD23-3A3BB7FCF499}" type="presOf" srcId="{BA4DE70C-CA2A-4912-9A51-E858363FBC6F}" destId="{0DE62806-523A-4D89-8911-9A902CCF3416}" srcOrd="0" destOrd="0" presId="urn:microsoft.com/office/officeart/2005/8/layout/hierarchy2"/>
    <dgm:cxn modelId="{7E05ACEA-757B-4A9C-B03C-D0F5F80A4D69}" type="presOf" srcId="{89FE46D6-C3A0-4196-A38C-3EDDD5051EFA}" destId="{BB264FA6-82D1-434E-8C5F-443061D1F344}" srcOrd="1" destOrd="0" presId="urn:microsoft.com/office/officeart/2005/8/layout/hierarchy2"/>
    <dgm:cxn modelId="{DD464D82-B1A8-46D4-813A-46C1F27FB620}" type="presOf" srcId="{AE556864-5810-48B4-9B6A-809FEF8D566B}" destId="{FE15C8D9-6213-4A9C-9A56-FB99EDABE84B}" srcOrd="0" destOrd="0" presId="urn:microsoft.com/office/officeart/2005/8/layout/hierarchy2"/>
    <dgm:cxn modelId="{B64EFBBC-4D0D-4C94-BA34-D8079D2B5248}" type="presOf" srcId="{BA4DE70C-CA2A-4912-9A51-E858363FBC6F}" destId="{ADB2E903-EBBB-4007-B8BC-477042CE3BF2}" srcOrd="1" destOrd="0" presId="urn:microsoft.com/office/officeart/2005/8/layout/hierarchy2"/>
    <dgm:cxn modelId="{B6E7D6FA-CC6F-4DD4-A731-B90F17141658}" type="presOf" srcId="{B0DE3143-2AAC-4ECF-B7F2-04553C08FD79}" destId="{0BF66BFA-E146-458B-97DB-E2D1DCDA5B32}" srcOrd="0" destOrd="0" presId="urn:microsoft.com/office/officeart/2005/8/layout/hierarchy2"/>
    <dgm:cxn modelId="{D4D91034-EDD3-492A-837F-99DE9D9E8D3B}" type="presParOf" srcId="{9D8362BD-8EBC-4819-8FB0-18B1B8EE4503}" destId="{F2721C73-2D1B-4365-B89B-69EA612A3F43}" srcOrd="0" destOrd="0" presId="urn:microsoft.com/office/officeart/2005/8/layout/hierarchy2"/>
    <dgm:cxn modelId="{69AAFDA5-2FAC-4DA5-805E-088744FFAB78}" type="presParOf" srcId="{F2721C73-2D1B-4365-B89B-69EA612A3F43}" destId="{29BE062E-1926-457E-B484-BDEB9499EFD0}" srcOrd="0" destOrd="0" presId="urn:microsoft.com/office/officeart/2005/8/layout/hierarchy2"/>
    <dgm:cxn modelId="{C6574042-F4DA-4A83-A858-D153C874CF61}" type="presParOf" srcId="{F2721C73-2D1B-4365-B89B-69EA612A3F43}" destId="{71A598B0-35F5-49AE-A00E-66E5D572E579}" srcOrd="1" destOrd="0" presId="urn:microsoft.com/office/officeart/2005/8/layout/hierarchy2"/>
    <dgm:cxn modelId="{672FB606-9659-4159-A809-8B20B53FEACA}" type="presParOf" srcId="{71A598B0-35F5-49AE-A00E-66E5D572E579}" destId="{D45DCBF1-37BE-4FA7-A6A7-9B1A0437BB14}" srcOrd="0" destOrd="0" presId="urn:microsoft.com/office/officeart/2005/8/layout/hierarchy2"/>
    <dgm:cxn modelId="{1C8CA926-1E54-4634-B8EC-84CB2D9E8074}" type="presParOf" srcId="{D45DCBF1-37BE-4FA7-A6A7-9B1A0437BB14}" destId="{61ED9B8C-A924-4E1B-8D80-C3863B09D236}" srcOrd="0" destOrd="0" presId="urn:microsoft.com/office/officeart/2005/8/layout/hierarchy2"/>
    <dgm:cxn modelId="{CFA9D302-0DB0-4B36-9309-9701FC8030AE}" type="presParOf" srcId="{71A598B0-35F5-49AE-A00E-66E5D572E579}" destId="{2313BC40-D45F-4738-9A55-83755E257235}" srcOrd="1" destOrd="0" presId="urn:microsoft.com/office/officeart/2005/8/layout/hierarchy2"/>
    <dgm:cxn modelId="{12C7DEE6-7FE6-4FFE-A1B8-C483F7F7A3C3}" type="presParOf" srcId="{2313BC40-D45F-4738-9A55-83755E257235}" destId="{D2BE33B2-14EC-4C2F-A188-1AB1EDB86F48}" srcOrd="0" destOrd="0" presId="urn:microsoft.com/office/officeart/2005/8/layout/hierarchy2"/>
    <dgm:cxn modelId="{8BEAB2DE-8EE4-4FA6-9E5F-8E0690EBD115}" type="presParOf" srcId="{2313BC40-D45F-4738-9A55-83755E257235}" destId="{1820ED3F-EBFC-4B09-9551-B89453AA9C7F}" srcOrd="1" destOrd="0" presId="urn:microsoft.com/office/officeart/2005/8/layout/hierarchy2"/>
    <dgm:cxn modelId="{BFC43862-E51E-48FB-A589-B18D641275CA}" type="presParOf" srcId="{1820ED3F-EBFC-4B09-9551-B89453AA9C7F}" destId="{8CE674D6-AC38-4D00-81F4-53E4F0094784}" srcOrd="0" destOrd="0" presId="urn:microsoft.com/office/officeart/2005/8/layout/hierarchy2"/>
    <dgm:cxn modelId="{35A4D320-0818-4777-A71A-BCB9C2153C02}" type="presParOf" srcId="{8CE674D6-AC38-4D00-81F4-53E4F0094784}" destId="{AAB8BA9E-F89F-4DD4-A54D-942ACA350BCA}" srcOrd="0" destOrd="0" presId="urn:microsoft.com/office/officeart/2005/8/layout/hierarchy2"/>
    <dgm:cxn modelId="{A3833B9F-3655-4D54-94BB-342B9275C4B2}" type="presParOf" srcId="{1820ED3F-EBFC-4B09-9551-B89453AA9C7F}" destId="{07A0BF1F-2BF2-4139-B092-6A77F47B44DB}" srcOrd="1" destOrd="0" presId="urn:microsoft.com/office/officeart/2005/8/layout/hierarchy2"/>
    <dgm:cxn modelId="{8ACB1982-6003-4A65-96A7-32BA3DB39550}" type="presParOf" srcId="{07A0BF1F-2BF2-4139-B092-6A77F47B44DB}" destId="{D5410DD3-DF8C-4BDE-A004-E603AD587549}" srcOrd="0" destOrd="0" presId="urn:microsoft.com/office/officeart/2005/8/layout/hierarchy2"/>
    <dgm:cxn modelId="{70F96AA3-4162-4DBA-9668-7856E89DF227}" type="presParOf" srcId="{07A0BF1F-2BF2-4139-B092-6A77F47B44DB}" destId="{E64E5EA7-7FB2-4C03-9C3D-BAE02B04E311}" srcOrd="1" destOrd="0" presId="urn:microsoft.com/office/officeart/2005/8/layout/hierarchy2"/>
    <dgm:cxn modelId="{9D4AE81D-FBD1-4F82-BEDD-232B970F9E2B}" type="presParOf" srcId="{1820ED3F-EBFC-4B09-9551-B89453AA9C7F}" destId="{4581814C-3289-4F54-B980-49156595E48D}" srcOrd="2" destOrd="0" presId="urn:microsoft.com/office/officeart/2005/8/layout/hierarchy2"/>
    <dgm:cxn modelId="{BA6C3D87-8365-4893-8E91-0CC2EC50BBE9}" type="presParOf" srcId="{4581814C-3289-4F54-B980-49156595E48D}" destId="{6723ABDD-6F46-43C6-834A-4A9CD5FB7C27}" srcOrd="0" destOrd="0" presId="urn:microsoft.com/office/officeart/2005/8/layout/hierarchy2"/>
    <dgm:cxn modelId="{077541B9-049A-49B7-AEE0-2C01F4259434}" type="presParOf" srcId="{1820ED3F-EBFC-4B09-9551-B89453AA9C7F}" destId="{72493899-B8AF-45E3-B90C-4CD599B8343D}" srcOrd="3" destOrd="0" presId="urn:microsoft.com/office/officeart/2005/8/layout/hierarchy2"/>
    <dgm:cxn modelId="{818217BD-BC47-4F32-A816-FD7A44611F25}" type="presParOf" srcId="{72493899-B8AF-45E3-B90C-4CD599B8343D}" destId="{AC9327EF-2A91-441A-BF30-216B7080BE7D}" srcOrd="0" destOrd="0" presId="urn:microsoft.com/office/officeart/2005/8/layout/hierarchy2"/>
    <dgm:cxn modelId="{D63FE929-C684-49E2-B133-A8D93B671340}" type="presParOf" srcId="{72493899-B8AF-45E3-B90C-4CD599B8343D}" destId="{BE9836A5-B5AF-47FB-BD23-F1C0681C0FB6}" srcOrd="1" destOrd="0" presId="urn:microsoft.com/office/officeart/2005/8/layout/hierarchy2"/>
    <dgm:cxn modelId="{C9A31B87-708E-45F8-9A15-5F6B41AF47E0}" type="presParOf" srcId="{71A598B0-35F5-49AE-A00E-66E5D572E579}" destId="{0BF66BFA-E146-458B-97DB-E2D1DCDA5B32}" srcOrd="2" destOrd="0" presId="urn:microsoft.com/office/officeart/2005/8/layout/hierarchy2"/>
    <dgm:cxn modelId="{628B224D-5EF9-4D22-BB7C-05F8553E2BA1}" type="presParOf" srcId="{0BF66BFA-E146-458B-97DB-E2D1DCDA5B32}" destId="{C1191252-C0BD-4F92-95BF-D943E23D6F6C}" srcOrd="0" destOrd="0" presId="urn:microsoft.com/office/officeart/2005/8/layout/hierarchy2"/>
    <dgm:cxn modelId="{B7397B35-1B2D-4DC7-A961-2C235D57D5DB}" type="presParOf" srcId="{71A598B0-35F5-49AE-A00E-66E5D572E579}" destId="{022BC007-9F0F-497C-BADA-7BEDFF147780}" srcOrd="3" destOrd="0" presId="urn:microsoft.com/office/officeart/2005/8/layout/hierarchy2"/>
    <dgm:cxn modelId="{AFBA483F-2BD7-49B1-B3E9-BD386389BE48}" type="presParOf" srcId="{022BC007-9F0F-497C-BADA-7BEDFF147780}" destId="{B3DBB9CF-6E0D-4CB9-9287-83BCB510CD52}" srcOrd="0" destOrd="0" presId="urn:microsoft.com/office/officeart/2005/8/layout/hierarchy2"/>
    <dgm:cxn modelId="{25C8AB61-3778-4024-A8A9-B17D9F262904}" type="presParOf" srcId="{022BC007-9F0F-497C-BADA-7BEDFF147780}" destId="{49747199-BD15-4C6D-9C17-0EDC2DDAD6E8}" srcOrd="1" destOrd="0" presId="urn:microsoft.com/office/officeart/2005/8/layout/hierarchy2"/>
    <dgm:cxn modelId="{3FD39022-D0CA-4238-AE2B-D5EF47708E0E}" type="presParOf" srcId="{49747199-BD15-4C6D-9C17-0EDC2DDAD6E8}" destId="{1EA25E6F-E34C-40F6-8AB8-6766D1AAF2F0}" srcOrd="0" destOrd="0" presId="urn:microsoft.com/office/officeart/2005/8/layout/hierarchy2"/>
    <dgm:cxn modelId="{EAFC0D9B-D731-4785-802D-A8574B55ABBB}" type="presParOf" srcId="{1EA25E6F-E34C-40F6-8AB8-6766D1AAF2F0}" destId="{25E5FAC4-FC0E-496D-A89C-9CB5C8F61D6F}" srcOrd="0" destOrd="0" presId="urn:microsoft.com/office/officeart/2005/8/layout/hierarchy2"/>
    <dgm:cxn modelId="{78F8DBDB-79FA-4D56-82E3-DCBBB3D000E6}" type="presParOf" srcId="{49747199-BD15-4C6D-9C17-0EDC2DDAD6E8}" destId="{E9CCF3C2-FDCD-415C-95D6-BB31399473BD}" srcOrd="1" destOrd="0" presId="urn:microsoft.com/office/officeart/2005/8/layout/hierarchy2"/>
    <dgm:cxn modelId="{0F30CB6E-99BE-4521-948A-FA090955B09E}" type="presParOf" srcId="{E9CCF3C2-FDCD-415C-95D6-BB31399473BD}" destId="{B632BA5D-B1CE-4E0C-BCC2-F27F2F68A3D6}" srcOrd="0" destOrd="0" presId="urn:microsoft.com/office/officeart/2005/8/layout/hierarchy2"/>
    <dgm:cxn modelId="{717737A9-F971-49BB-A724-EF4C5167E683}" type="presParOf" srcId="{E9CCF3C2-FDCD-415C-95D6-BB31399473BD}" destId="{95981AB8-AE91-4282-9A46-917A9C98D293}" srcOrd="1" destOrd="0" presId="urn:microsoft.com/office/officeart/2005/8/layout/hierarchy2"/>
    <dgm:cxn modelId="{C096C2F9-F101-43A2-A933-DDE75854EE97}" type="presParOf" srcId="{49747199-BD15-4C6D-9C17-0EDC2DDAD6E8}" destId="{0DE62806-523A-4D89-8911-9A902CCF3416}" srcOrd="2" destOrd="0" presId="urn:microsoft.com/office/officeart/2005/8/layout/hierarchy2"/>
    <dgm:cxn modelId="{47A338B5-08E0-49FA-8ED5-0EA07ED7F798}" type="presParOf" srcId="{0DE62806-523A-4D89-8911-9A902CCF3416}" destId="{ADB2E903-EBBB-4007-B8BC-477042CE3BF2}" srcOrd="0" destOrd="0" presId="urn:microsoft.com/office/officeart/2005/8/layout/hierarchy2"/>
    <dgm:cxn modelId="{1C596ED5-DF35-4302-BA66-8EFF3304561F}" type="presParOf" srcId="{49747199-BD15-4C6D-9C17-0EDC2DDAD6E8}" destId="{0B4A31F1-BF20-446B-ACB0-578914A890F9}" srcOrd="3" destOrd="0" presId="urn:microsoft.com/office/officeart/2005/8/layout/hierarchy2"/>
    <dgm:cxn modelId="{603FC3A5-1B45-4882-B841-D8BC0EC7859C}" type="presParOf" srcId="{0B4A31F1-BF20-446B-ACB0-578914A890F9}" destId="{3A722917-8199-4A79-85B6-3E4C7097164A}" srcOrd="0" destOrd="0" presId="urn:microsoft.com/office/officeart/2005/8/layout/hierarchy2"/>
    <dgm:cxn modelId="{91712678-C7C2-4CB4-BF7F-0C2BCECAFB32}" type="presParOf" srcId="{0B4A31F1-BF20-446B-ACB0-578914A890F9}" destId="{E13ABD88-5407-4627-BA06-DEC65CA33A23}" srcOrd="1" destOrd="0" presId="urn:microsoft.com/office/officeart/2005/8/layout/hierarchy2"/>
    <dgm:cxn modelId="{6683C187-1F5C-465C-BD84-41E648BA8069}" type="presParOf" srcId="{49747199-BD15-4C6D-9C17-0EDC2DDAD6E8}" destId="{F582C7FC-F23D-4CB2-9561-E08884DB17C3}" srcOrd="4" destOrd="0" presId="urn:microsoft.com/office/officeart/2005/8/layout/hierarchy2"/>
    <dgm:cxn modelId="{4CA2E068-2436-4711-A96A-9DB31D5BADF2}" type="presParOf" srcId="{F582C7FC-F23D-4CB2-9561-E08884DB17C3}" destId="{BB264FA6-82D1-434E-8C5F-443061D1F344}" srcOrd="0" destOrd="0" presId="urn:microsoft.com/office/officeart/2005/8/layout/hierarchy2"/>
    <dgm:cxn modelId="{2E93B5A1-2BD9-49A4-811D-5F536C85D961}" type="presParOf" srcId="{49747199-BD15-4C6D-9C17-0EDC2DDAD6E8}" destId="{F6E1307F-B089-451B-AD52-930849B55728}" srcOrd="5" destOrd="0" presId="urn:microsoft.com/office/officeart/2005/8/layout/hierarchy2"/>
    <dgm:cxn modelId="{FF1BEDFA-C072-4508-9640-73B9DAF6ECC5}" type="presParOf" srcId="{F6E1307F-B089-451B-AD52-930849B55728}" destId="{FE15C8D9-6213-4A9C-9A56-FB99EDABE84B}" srcOrd="0" destOrd="0" presId="urn:microsoft.com/office/officeart/2005/8/layout/hierarchy2"/>
    <dgm:cxn modelId="{4F337AE1-A11E-4B2B-B276-86A73144F5C4}" type="presParOf" srcId="{F6E1307F-B089-451B-AD52-930849B55728}" destId="{F6B586E5-E4AF-4CF0-BB36-B398E99B7692}" srcOrd="1" destOrd="0" presId="urn:microsoft.com/office/officeart/2005/8/layout/hierarchy2"/>
    <dgm:cxn modelId="{DBA6ACBD-5BD3-4277-B3D4-D4EE6D6A4464}" type="presParOf" srcId="{49747199-BD15-4C6D-9C17-0EDC2DDAD6E8}" destId="{D8CD6C7B-A9C5-4E32-AAF6-196899F9A3E7}" srcOrd="6" destOrd="0" presId="urn:microsoft.com/office/officeart/2005/8/layout/hierarchy2"/>
    <dgm:cxn modelId="{5DAEA85B-E52A-4F48-95CD-93294EF23BE0}" type="presParOf" srcId="{D8CD6C7B-A9C5-4E32-AAF6-196899F9A3E7}" destId="{37BAEC02-265B-479B-B3CD-6D264CC6F518}" srcOrd="0" destOrd="0" presId="urn:microsoft.com/office/officeart/2005/8/layout/hierarchy2"/>
    <dgm:cxn modelId="{F9C26666-2ECD-4471-A3B3-3BCF86326DAF}" type="presParOf" srcId="{49747199-BD15-4C6D-9C17-0EDC2DDAD6E8}" destId="{8E724961-2A5A-4643-B04C-A173B1A743AB}" srcOrd="7" destOrd="0" presId="urn:microsoft.com/office/officeart/2005/8/layout/hierarchy2"/>
    <dgm:cxn modelId="{F4EA7DAF-A32B-4562-AB2B-4DD21744FFF9}" type="presParOf" srcId="{8E724961-2A5A-4643-B04C-A173B1A743AB}" destId="{2CA61B65-94DA-4EB8-984E-69CD387041E5}" srcOrd="0" destOrd="0" presId="urn:microsoft.com/office/officeart/2005/8/layout/hierarchy2"/>
    <dgm:cxn modelId="{A30F55AA-45EE-4F3F-98A9-82BE7FED3E23}" type="presParOf" srcId="{8E724961-2A5A-4643-B04C-A173B1A743AB}" destId="{BA2C4DC2-C7B0-4955-B0FE-AC2BDA80C67B}" srcOrd="1" destOrd="0" presId="urn:microsoft.com/office/officeart/2005/8/layout/hierarchy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C82AB2-8449-47F5-97C8-BE3699F866BF}" type="doc">
      <dgm:prSet loTypeId="urn:microsoft.com/office/officeart/2005/8/layout/matrix1" loCatId="matrix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A03D0271-F8DC-4BAD-840E-5335BBF8FACA}">
      <dgm:prSet phldrT="[Text]"/>
      <dgm:spPr/>
      <dgm:t>
        <a:bodyPr/>
        <a:lstStyle/>
        <a:p>
          <a:r>
            <a:rPr lang="id-ID" b="1" smtClean="0">
              <a:latin typeface="Berlin Sans FB Demi" pitchFamily="34" charset="0"/>
            </a:rPr>
            <a:t>Tantangan &amp; Hambatan</a:t>
          </a:r>
          <a:endParaRPr lang="id-ID" b="1">
            <a:latin typeface="Berlin Sans FB Demi" pitchFamily="34" charset="0"/>
          </a:endParaRPr>
        </a:p>
      </dgm:t>
    </dgm:pt>
    <dgm:pt modelId="{21A90B59-E51D-42D4-8D9B-EDB5374B0FFC}" type="parTrans" cxnId="{1CEC6BE2-1C8F-4199-B35D-5D20745DA10B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ECA831B1-E297-4EA6-AB40-78C5404AA918}" type="sibTrans" cxnId="{1CEC6BE2-1C8F-4199-B35D-5D20745DA10B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11962F74-98C2-4508-9EED-97CF5D15085D}">
      <dgm:prSet phldrT="[Text]" custT="1"/>
      <dgm:spPr/>
      <dgm:t>
        <a:bodyPr/>
        <a:lstStyle/>
        <a:p>
          <a:r>
            <a:rPr lang="id-ID" sz="2800" b="1" smtClean="0">
              <a:latin typeface="Eras Demi ITC" pitchFamily="34" charset="0"/>
            </a:rPr>
            <a:t>Pemberdayaan </a:t>
          </a:r>
          <a:r>
            <a:rPr lang="id-ID" sz="2800" b="1" smtClean="0">
              <a:latin typeface="Eras Demi ITC" pitchFamily="34" charset="0"/>
              <a:hlinkClick xmlns:r="http://schemas.openxmlformats.org/officeDocument/2006/relationships" r:id="rId1" action="ppaction://hlinksldjump"/>
            </a:rPr>
            <a:t>Masyarakat</a:t>
          </a:r>
          <a:endParaRPr lang="id-ID" sz="2800" b="1">
            <a:latin typeface="Eras Demi ITC" pitchFamily="34" charset="0"/>
          </a:endParaRPr>
        </a:p>
      </dgm:t>
    </dgm:pt>
    <dgm:pt modelId="{E9DB9EF6-B133-4B98-ABEF-68F84B480DD9}" type="parTrans" cxnId="{966698DE-E71F-4E17-85B2-FE440482E391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BF6778BF-B983-4F91-94AF-95605CFC8597}" type="sibTrans" cxnId="{966698DE-E71F-4E17-85B2-FE440482E391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0C887F14-A94B-47F8-A48D-AA2EA893C81F}">
      <dgm:prSet phldrT="[Text]" custT="1"/>
      <dgm:spPr/>
      <dgm:t>
        <a:bodyPr/>
        <a:lstStyle/>
        <a:p>
          <a:r>
            <a:rPr lang="id-ID" sz="2800" b="1" smtClean="0">
              <a:latin typeface="Eras Demi ITC" pitchFamily="34" charset="0"/>
            </a:rPr>
            <a:t>Dunia Tanpa </a:t>
          </a:r>
          <a:r>
            <a:rPr lang="id-ID" sz="2800" b="1" smtClean="0">
              <a:latin typeface="Eras Demi ITC" pitchFamily="34" charset="0"/>
              <a:hlinkClick xmlns:r="http://schemas.openxmlformats.org/officeDocument/2006/relationships" r:id="rId2" action="ppaction://hlinksldjump"/>
            </a:rPr>
            <a:t>Batas</a:t>
          </a:r>
          <a:endParaRPr lang="id-ID" sz="2800" b="1">
            <a:latin typeface="Eras Demi ITC" pitchFamily="34" charset="0"/>
          </a:endParaRPr>
        </a:p>
      </dgm:t>
    </dgm:pt>
    <dgm:pt modelId="{988372A7-9278-4044-956B-E24023E6AB98}" type="parTrans" cxnId="{344CA378-56DA-4FDE-9595-350BFD4905A4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7E066DA9-A5D0-458A-8C31-425322382E18}" type="sibTrans" cxnId="{344CA378-56DA-4FDE-9595-350BFD4905A4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C8184945-D4F5-4563-94AF-6FDFB98BAA3C}">
      <dgm:prSet phldrT="[Text]" custT="1"/>
      <dgm:spPr/>
      <dgm:t>
        <a:bodyPr/>
        <a:lstStyle/>
        <a:p>
          <a:r>
            <a:rPr lang="id-ID" sz="3200" b="1" smtClean="0">
              <a:latin typeface="Eras Demi ITC" pitchFamily="34" charset="0"/>
            </a:rPr>
            <a:t>Era Baru </a:t>
          </a:r>
          <a:r>
            <a:rPr lang="id-ID" sz="3200" b="1" smtClean="0">
              <a:latin typeface="Eras Demi ITC" pitchFamily="34" charset="0"/>
              <a:hlinkClick xmlns:r="http://schemas.openxmlformats.org/officeDocument/2006/relationships" r:id="rId3" action="ppaction://hlinksldjump"/>
            </a:rPr>
            <a:t>Kapitalisme</a:t>
          </a:r>
          <a:endParaRPr lang="id-ID" sz="3200" b="1">
            <a:latin typeface="Eras Demi ITC" pitchFamily="34" charset="0"/>
          </a:endParaRPr>
        </a:p>
      </dgm:t>
    </dgm:pt>
    <dgm:pt modelId="{EB6D8950-A2C4-4D17-A709-7680637BB1D8}" type="parTrans" cxnId="{9B961A0C-64E7-446B-B827-465DA9F454E5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11FB7BC1-6229-41DF-AE14-4CF4572ABB8D}" type="sibTrans" cxnId="{9B961A0C-64E7-446B-B827-465DA9F454E5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9D6ABF06-58F7-4ECC-93BC-43CE1AF4878A}">
      <dgm:prSet phldrT="[Text]" custT="1"/>
      <dgm:spPr/>
      <dgm:t>
        <a:bodyPr/>
        <a:lstStyle/>
        <a:p>
          <a:r>
            <a:rPr lang="id-ID" sz="2800" b="1" smtClean="0">
              <a:latin typeface="Eras Demi ITC" pitchFamily="34" charset="0"/>
              <a:hlinkClick xmlns:r="http://schemas.openxmlformats.org/officeDocument/2006/relationships" r:id="rId4" action="ppaction://hlinksldjump"/>
            </a:rPr>
            <a:t>Kesadaran</a:t>
          </a:r>
          <a:r>
            <a:rPr lang="id-ID" sz="2800" b="1" smtClean="0">
              <a:latin typeface="Eras Demi ITC" pitchFamily="34" charset="0"/>
            </a:rPr>
            <a:t> Warga Negara</a:t>
          </a:r>
          <a:endParaRPr lang="id-ID" sz="2800" b="1">
            <a:latin typeface="Eras Demi ITC" pitchFamily="34" charset="0"/>
          </a:endParaRPr>
        </a:p>
      </dgm:t>
    </dgm:pt>
    <dgm:pt modelId="{6F20B19F-A5A8-471B-90FD-27737E0877A7}" type="parTrans" cxnId="{39666981-E8C2-4FB9-9ED9-ECF0F5AE34A2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FFFFE5F8-113C-4150-B567-16BB65B12276}" type="sibTrans" cxnId="{39666981-E8C2-4FB9-9ED9-ECF0F5AE34A2}">
      <dgm:prSet/>
      <dgm:spPr/>
      <dgm:t>
        <a:bodyPr/>
        <a:lstStyle/>
        <a:p>
          <a:endParaRPr lang="id-ID" b="1">
            <a:latin typeface="Eras Demi ITC" pitchFamily="34" charset="0"/>
          </a:endParaRPr>
        </a:p>
      </dgm:t>
    </dgm:pt>
    <dgm:pt modelId="{FF0CA3B4-B849-49B6-8EBF-3E96811CFF93}" type="pres">
      <dgm:prSet presAssocID="{36C82AB2-8449-47F5-97C8-BE3699F866B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17620AC-CD6F-4E23-AEB3-12F86B6713B3}" type="pres">
      <dgm:prSet presAssocID="{36C82AB2-8449-47F5-97C8-BE3699F866BF}" presName="matrix" presStyleCnt="0"/>
      <dgm:spPr/>
    </dgm:pt>
    <dgm:pt modelId="{AC721D19-D9DC-4E0C-80B8-FDC341B1923A}" type="pres">
      <dgm:prSet presAssocID="{36C82AB2-8449-47F5-97C8-BE3699F866BF}" presName="tile1" presStyleLbl="node1" presStyleIdx="0" presStyleCnt="4"/>
      <dgm:spPr/>
    </dgm:pt>
    <dgm:pt modelId="{FCB9F5DF-80A8-41FA-BF86-EF7953071398}" type="pres">
      <dgm:prSet presAssocID="{36C82AB2-8449-47F5-97C8-BE3699F866B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08A3957-E86B-4CF7-AE97-45574409B489}" type="pres">
      <dgm:prSet presAssocID="{36C82AB2-8449-47F5-97C8-BE3699F866BF}" presName="tile2" presStyleLbl="node1" presStyleIdx="1" presStyleCnt="4"/>
      <dgm:spPr/>
      <dgm:t>
        <a:bodyPr/>
        <a:lstStyle/>
        <a:p>
          <a:endParaRPr lang="id-ID"/>
        </a:p>
      </dgm:t>
    </dgm:pt>
    <dgm:pt modelId="{D68EE1F9-9AA2-479F-B8F3-D0D5D5560F12}" type="pres">
      <dgm:prSet presAssocID="{36C82AB2-8449-47F5-97C8-BE3699F866B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BD588A0-81B7-4257-923A-E59DEC9993AC}" type="pres">
      <dgm:prSet presAssocID="{36C82AB2-8449-47F5-97C8-BE3699F866BF}" presName="tile3" presStyleLbl="node1" presStyleIdx="2" presStyleCnt="4"/>
      <dgm:spPr/>
    </dgm:pt>
    <dgm:pt modelId="{0EAF9AC8-6410-41D3-9943-567F78A3833B}" type="pres">
      <dgm:prSet presAssocID="{36C82AB2-8449-47F5-97C8-BE3699F866B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6CBF214-A0B5-4DDA-94F9-13DFD1FC11E2}" type="pres">
      <dgm:prSet presAssocID="{36C82AB2-8449-47F5-97C8-BE3699F866BF}" presName="tile4" presStyleLbl="node1" presStyleIdx="3" presStyleCnt="4"/>
      <dgm:spPr/>
      <dgm:t>
        <a:bodyPr/>
        <a:lstStyle/>
        <a:p>
          <a:endParaRPr lang="id-ID"/>
        </a:p>
      </dgm:t>
    </dgm:pt>
    <dgm:pt modelId="{8D4F6695-5F32-456C-A632-2CA6F8066655}" type="pres">
      <dgm:prSet presAssocID="{36C82AB2-8449-47F5-97C8-BE3699F866B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CF053F-6BAB-4367-A2E8-73E2A7ADD9FA}" type="pres">
      <dgm:prSet presAssocID="{36C82AB2-8449-47F5-97C8-BE3699F866BF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CEC6BE2-1C8F-4199-B35D-5D20745DA10B}" srcId="{36C82AB2-8449-47F5-97C8-BE3699F866BF}" destId="{A03D0271-F8DC-4BAD-840E-5335BBF8FACA}" srcOrd="0" destOrd="0" parTransId="{21A90B59-E51D-42D4-8D9B-EDB5374B0FFC}" sibTransId="{ECA831B1-E297-4EA6-AB40-78C5404AA918}"/>
    <dgm:cxn modelId="{B85761BF-6EA8-4F7D-B460-47BBDF25D78F}" type="presOf" srcId="{9D6ABF06-58F7-4ECC-93BC-43CE1AF4878A}" destId="{8D4F6695-5F32-456C-A632-2CA6F8066655}" srcOrd="1" destOrd="0" presId="urn:microsoft.com/office/officeart/2005/8/layout/matrix1"/>
    <dgm:cxn modelId="{39666981-E8C2-4FB9-9ED9-ECF0F5AE34A2}" srcId="{A03D0271-F8DC-4BAD-840E-5335BBF8FACA}" destId="{9D6ABF06-58F7-4ECC-93BC-43CE1AF4878A}" srcOrd="3" destOrd="0" parTransId="{6F20B19F-A5A8-471B-90FD-27737E0877A7}" sibTransId="{FFFFE5F8-113C-4150-B567-16BB65B12276}"/>
    <dgm:cxn modelId="{1EC4683D-5394-4042-9072-121A39A0D770}" type="presOf" srcId="{36C82AB2-8449-47F5-97C8-BE3699F866BF}" destId="{FF0CA3B4-B849-49B6-8EBF-3E96811CFF93}" srcOrd="0" destOrd="0" presId="urn:microsoft.com/office/officeart/2005/8/layout/matrix1"/>
    <dgm:cxn modelId="{21B5A86C-A9FB-4145-8E0D-769960AE71A3}" type="presOf" srcId="{0C887F14-A94B-47F8-A48D-AA2EA893C81F}" destId="{D68EE1F9-9AA2-479F-B8F3-D0D5D5560F12}" srcOrd="1" destOrd="0" presId="urn:microsoft.com/office/officeart/2005/8/layout/matrix1"/>
    <dgm:cxn modelId="{3AC06022-1193-4A42-8A3F-DC1F1ADA60EC}" type="presOf" srcId="{C8184945-D4F5-4563-94AF-6FDFB98BAA3C}" destId="{3BD588A0-81B7-4257-923A-E59DEC9993AC}" srcOrd="0" destOrd="0" presId="urn:microsoft.com/office/officeart/2005/8/layout/matrix1"/>
    <dgm:cxn modelId="{344CA378-56DA-4FDE-9595-350BFD4905A4}" srcId="{A03D0271-F8DC-4BAD-840E-5335BBF8FACA}" destId="{0C887F14-A94B-47F8-A48D-AA2EA893C81F}" srcOrd="1" destOrd="0" parTransId="{988372A7-9278-4044-956B-E24023E6AB98}" sibTransId="{7E066DA9-A5D0-458A-8C31-425322382E18}"/>
    <dgm:cxn modelId="{966698DE-E71F-4E17-85B2-FE440482E391}" srcId="{A03D0271-F8DC-4BAD-840E-5335BBF8FACA}" destId="{11962F74-98C2-4508-9EED-97CF5D15085D}" srcOrd="0" destOrd="0" parTransId="{E9DB9EF6-B133-4B98-ABEF-68F84B480DD9}" sibTransId="{BF6778BF-B983-4F91-94AF-95605CFC8597}"/>
    <dgm:cxn modelId="{C775136B-EB87-4D57-9574-3348C10905B2}" type="presOf" srcId="{0C887F14-A94B-47F8-A48D-AA2EA893C81F}" destId="{C08A3957-E86B-4CF7-AE97-45574409B489}" srcOrd="0" destOrd="0" presId="urn:microsoft.com/office/officeart/2005/8/layout/matrix1"/>
    <dgm:cxn modelId="{9B961A0C-64E7-446B-B827-465DA9F454E5}" srcId="{A03D0271-F8DC-4BAD-840E-5335BBF8FACA}" destId="{C8184945-D4F5-4563-94AF-6FDFB98BAA3C}" srcOrd="2" destOrd="0" parTransId="{EB6D8950-A2C4-4D17-A709-7680637BB1D8}" sibTransId="{11FB7BC1-6229-41DF-AE14-4CF4572ABB8D}"/>
    <dgm:cxn modelId="{BE6AB8A3-C11D-4B47-BE68-DDCDB8693971}" type="presOf" srcId="{11962F74-98C2-4508-9EED-97CF5D15085D}" destId="{AC721D19-D9DC-4E0C-80B8-FDC341B1923A}" srcOrd="0" destOrd="0" presId="urn:microsoft.com/office/officeart/2005/8/layout/matrix1"/>
    <dgm:cxn modelId="{E248CAF8-D9FD-4F39-8EF2-021E7205B471}" type="presOf" srcId="{9D6ABF06-58F7-4ECC-93BC-43CE1AF4878A}" destId="{C6CBF214-A0B5-4DDA-94F9-13DFD1FC11E2}" srcOrd="0" destOrd="0" presId="urn:microsoft.com/office/officeart/2005/8/layout/matrix1"/>
    <dgm:cxn modelId="{5F42DA88-F653-46A2-9D9F-964A70E4AA16}" type="presOf" srcId="{C8184945-D4F5-4563-94AF-6FDFB98BAA3C}" destId="{0EAF9AC8-6410-41D3-9943-567F78A3833B}" srcOrd="1" destOrd="0" presId="urn:microsoft.com/office/officeart/2005/8/layout/matrix1"/>
    <dgm:cxn modelId="{60C968E3-E48D-4D25-863F-D8935095D4A2}" type="presOf" srcId="{11962F74-98C2-4508-9EED-97CF5D15085D}" destId="{FCB9F5DF-80A8-41FA-BF86-EF7953071398}" srcOrd="1" destOrd="0" presId="urn:microsoft.com/office/officeart/2005/8/layout/matrix1"/>
    <dgm:cxn modelId="{10AC851F-C27E-4269-B804-43D0E33B25A8}" type="presOf" srcId="{A03D0271-F8DC-4BAD-840E-5335BBF8FACA}" destId="{ECCF053F-6BAB-4367-A2E8-73E2A7ADD9FA}" srcOrd="0" destOrd="0" presId="urn:microsoft.com/office/officeart/2005/8/layout/matrix1"/>
    <dgm:cxn modelId="{89D98B05-CACA-4B4B-A806-08A80803BB01}" type="presParOf" srcId="{FF0CA3B4-B849-49B6-8EBF-3E96811CFF93}" destId="{017620AC-CD6F-4E23-AEB3-12F86B6713B3}" srcOrd="0" destOrd="0" presId="urn:microsoft.com/office/officeart/2005/8/layout/matrix1"/>
    <dgm:cxn modelId="{81E3E864-7F24-4A64-9AE2-41B708593E3C}" type="presParOf" srcId="{017620AC-CD6F-4E23-AEB3-12F86B6713B3}" destId="{AC721D19-D9DC-4E0C-80B8-FDC341B1923A}" srcOrd="0" destOrd="0" presId="urn:microsoft.com/office/officeart/2005/8/layout/matrix1"/>
    <dgm:cxn modelId="{449D39B6-6740-47F6-8595-F65CE96A59C9}" type="presParOf" srcId="{017620AC-CD6F-4E23-AEB3-12F86B6713B3}" destId="{FCB9F5DF-80A8-41FA-BF86-EF7953071398}" srcOrd="1" destOrd="0" presId="urn:microsoft.com/office/officeart/2005/8/layout/matrix1"/>
    <dgm:cxn modelId="{0E39E1B2-74B2-49A2-B3A1-BF26B790766C}" type="presParOf" srcId="{017620AC-CD6F-4E23-AEB3-12F86B6713B3}" destId="{C08A3957-E86B-4CF7-AE97-45574409B489}" srcOrd="2" destOrd="0" presId="urn:microsoft.com/office/officeart/2005/8/layout/matrix1"/>
    <dgm:cxn modelId="{DD23E6E7-A1D0-4860-92A5-0412B44A3B2E}" type="presParOf" srcId="{017620AC-CD6F-4E23-AEB3-12F86B6713B3}" destId="{D68EE1F9-9AA2-479F-B8F3-D0D5D5560F12}" srcOrd="3" destOrd="0" presId="urn:microsoft.com/office/officeart/2005/8/layout/matrix1"/>
    <dgm:cxn modelId="{8F292A9B-97A5-4EDF-9B72-35559537D879}" type="presParOf" srcId="{017620AC-CD6F-4E23-AEB3-12F86B6713B3}" destId="{3BD588A0-81B7-4257-923A-E59DEC9993AC}" srcOrd="4" destOrd="0" presId="urn:microsoft.com/office/officeart/2005/8/layout/matrix1"/>
    <dgm:cxn modelId="{54AB257C-9D62-445D-BE92-5492182E74B2}" type="presParOf" srcId="{017620AC-CD6F-4E23-AEB3-12F86B6713B3}" destId="{0EAF9AC8-6410-41D3-9943-567F78A3833B}" srcOrd="5" destOrd="0" presId="urn:microsoft.com/office/officeart/2005/8/layout/matrix1"/>
    <dgm:cxn modelId="{26C1EF9D-DEBE-4798-8904-FB5BB14E8BB3}" type="presParOf" srcId="{017620AC-CD6F-4E23-AEB3-12F86B6713B3}" destId="{C6CBF214-A0B5-4DDA-94F9-13DFD1FC11E2}" srcOrd="6" destOrd="0" presId="urn:microsoft.com/office/officeart/2005/8/layout/matrix1"/>
    <dgm:cxn modelId="{3D952C86-43EA-4EE1-988A-F8A668573BA7}" type="presParOf" srcId="{017620AC-CD6F-4E23-AEB3-12F86B6713B3}" destId="{8D4F6695-5F32-456C-A632-2CA6F8066655}" srcOrd="7" destOrd="0" presId="urn:microsoft.com/office/officeart/2005/8/layout/matrix1"/>
    <dgm:cxn modelId="{0C41E787-D2AA-4921-8E7D-0601BE4048A7}" type="presParOf" srcId="{FF0CA3B4-B849-49B6-8EBF-3E96811CFF93}" destId="{ECCF053F-6BAB-4367-A2E8-73E2A7ADD9FA}" srcOrd="1" destOrd="0" presId="urn:microsoft.com/office/officeart/2005/8/layout/matrix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4FA14-71EB-4505-9D8B-1CF3F352DF7E}" type="datetimeFigureOut">
              <a:rPr lang="id-ID" smtClean="0"/>
              <a:pPr/>
              <a:t>07/01/2013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EE017-4258-4061-9464-BCDD1767E56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5992"/>
            <a:ext cx="7772400" cy="2286016"/>
          </a:xfrm>
          <a:scene3d>
            <a:camera prst="perspectiveRelaxedModerately"/>
            <a:lightRig rig="sunset" dir="tl"/>
          </a:scene3d>
          <a:sp3d>
            <a:bevelT w="165100" prst="coolSlant"/>
          </a:sp3d>
        </p:spPr>
        <p:txBody>
          <a:bodyPr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z="48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Sosialisasi dan Implementasi Wawasan Nusantara</a:t>
            </a:r>
            <a:endParaRPr lang="id-ID" sz="4800" b="1" spc="5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00702"/>
            <a:ext cx="6400800" cy="614370"/>
          </a:xfrm>
        </p:spPr>
        <p:txBody>
          <a:bodyPr/>
          <a:lstStyle/>
          <a:p>
            <a:r>
              <a:rPr lang="id-ID" b="1" smtClean="0">
                <a:solidFill>
                  <a:schemeClr val="tx1"/>
                </a:solidFill>
              </a:rPr>
              <a:t>M Iwan Januar S.IKom</a:t>
            </a:r>
            <a:endParaRPr lang="id-ID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>
                <a:solidFill>
                  <a:schemeClr val="bg1"/>
                </a:solidFill>
                <a:latin typeface="Cooper Black" pitchFamily="18" charset="0"/>
              </a:rPr>
              <a:t>3. Era Baru Kapitalisme</a:t>
            </a:r>
            <a:endParaRPr lang="id-ID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14488"/>
            <a:ext cx="3357586" cy="5143512"/>
          </a:xfrm>
          <a:solidFill>
            <a:schemeClr val="accent3">
              <a:lumMod val="75000"/>
            </a:scheme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Merebaknya pola pikir profit oriented dan no free lunch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Kolusi penguasa dan pengusaha untuk mendapatkan keuntungan sehingga merugikan rakyat.</a:t>
            </a:r>
            <a:endParaRPr lang="id-ID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29256" y="1785926"/>
            <a:ext cx="3357586" cy="5072074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3175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id-ID" sz="20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Kembali pada nilai agama Islam menjadikan hubungan antar individu adalah relasi sosial tanpa pamrih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id-ID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Menciptakan</a:t>
            </a:r>
            <a:r>
              <a:rPr kumimoji="0" lang="id-ID" sz="2000" b="1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aturan yang ketat dan sanksi yang tegas untuk mencegah kolusi penguasa-pengusaha.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50463" y="3429000"/>
            <a:ext cx="1643074" cy="1000132"/>
            <a:chOff x="1357290" y="857232"/>
            <a:chExt cx="1643074" cy="1000132"/>
          </a:xfrm>
        </p:grpSpPr>
        <p:sp>
          <p:nvSpPr>
            <p:cNvPr id="6" name="Right Arrow 5"/>
            <p:cNvSpPr/>
            <p:nvPr/>
          </p:nvSpPr>
          <p:spPr>
            <a:xfrm>
              <a:off x="1357290" y="857232"/>
              <a:ext cx="1643074" cy="1000132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28728" y="1142984"/>
              <a:ext cx="12858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b="1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SOLUSI</a:t>
              </a:r>
              <a:endParaRPr lang="id-ID" sz="2400" b="1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8" name="Up Arrow 7">
            <a:hlinkClick r:id="rId3" action="ppaction://hlinksldjump"/>
          </p:cNvPr>
          <p:cNvSpPr/>
          <p:nvPr/>
        </p:nvSpPr>
        <p:spPr>
          <a:xfrm>
            <a:off x="4357686" y="6215082"/>
            <a:ext cx="428628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>
                <a:solidFill>
                  <a:schemeClr val="bg1"/>
                </a:solidFill>
                <a:latin typeface="Cooper Black" pitchFamily="18" charset="0"/>
              </a:rPr>
              <a:t>4. Kesadaran Warga Negara</a:t>
            </a:r>
            <a:endParaRPr lang="id-ID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028804"/>
            <a:ext cx="3357586" cy="34004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Munculnya pola sikap self-oriented/egois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Menurunnya kesadaran untuk mempertahankan aset-aset tanah air di era neokolonialisme.</a:t>
            </a:r>
            <a:endParaRPr lang="id-ID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29256" y="1785926"/>
            <a:ext cx="3357586" cy="507207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id-ID" sz="20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Membangun ikatan yang kuat antar anggota masyarakat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id-ID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Melakukan penarikan ulang aset-aset masyarakat</a:t>
            </a:r>
            <a:r>
              <a:rPr kumimoji="0" lang="id-ID" sz="2000" b="1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yang dikuasai asing agar dapat digunakan untuk kemakmuran bersama.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50463" y="3429000"/>
            <a:ext cx="1643074" cy="1000132"/>
            <a:chOff x="1357290" y="857232"/>
            <a:chExt cx="1643074" cy="1000132"/>
          </a:xfrm>
        </p:grpSpPr>
        <p:sp>
          <p:nvSpPr>
            <p:cNvPr id="6" name="Right Arrow 5"/>
            <p:cNvSpPr/>
            <p:nvPr/>
          </p:nvSpPr>
          <p:spPr>
            <a:xfrm>
              <a:off x="1357290" y="857232"/>
              <a:ext cx="1643074" cy="1000132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28728" y="1142984"/>
              <a:ext cx="12858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b="1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SOLUSI</a:t>
              </a:r>
              <a:endParaRPr lang="id-ID" sz="2400" b="1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8" name="Up Arrow 7">
            <a:hlinkClick r:id="rId3" action="ppaction://hlinksldjump"/>
          </p:cNvPr>
          <p:cNvSpPr/>
          <p:nvPr/>
        </p:nvSpPr>
        <p:spPr>
          <a:xfrm>
            <a:off x="4286248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us.123rf.com/400wm/400/400/wavebreakmediamicro/wavebreakmediamicro1106/wavebreakmediamicro110611824/10108514-pilot-looking-through-binocula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7273" y="3231282"/>
            <a:ext cx="4266727" cy="3626718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1470025"/>
          </a:xfrm>
        </p:spPr>
        <p:txBody>
          <a:bodyPr>
            <a:normAutofit/>
          </a:bodyPr>
          <a:lstStyle/>
          <a:p>
            <a:r>
              <a:rPr lang="id-ID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Kedudukan WN</a:t>
            </a:r>
            <a:endParaRPr lang="id-ID" sz="54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2428868"/>
            <a:ext cx="5857884" cy="3929090"/>
          </a:xfrm>
          <a:prstGeom prst="hexagon">
            <a:avLst/>
          </a:prstGeom>
          <a:solidFill>
            <a:srgbClr val="F79646">
              <a:alpha val="69804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mtClean="0">
                <a:solidFill>
                  <a:schemeClr val="tx1"/>
                </a:solidFill>
                <a:latin typeface="Eras Demi ITC" pitchFamily="34" charset="0"/>
              </a:rPr>
              <a:t>Wawasan Nusantara adalah landasan visional dalam menyelenggarakan kehidupan nasional</a:t>
            </a:r>
            <a:endParaRPr lang="id-ID">
              <a:solidFill>
                <a:schemeClr val="tx1"/>
              </a:solidFill>
              <a:latin typeface="Eras Demi IT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1785950"/>
          </a:xfrm>
        </p:spPr>
        <p:txBody>
          <a:bodyPr>
            <a:noAutofit/>
          </a:bodyPr>
          <a:lstStyle/>
          <a:p>
            <a:r>
              <a:rPr lang="id-ID" sz="48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rlin Sans FB Demi" pitchFamily="34" charset="0"/>
              </a:rPr>
              <a:t>Fungsi Wawasan Nusantara</a:t>
            </a:r>
            <a:endParaRPr lang="id-ID" sz="4800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14282" y="2428868"/>
            <a:ext cx="5786478" cy="4429132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z="2400" smtClean="0">
                <a:solidFill>
                  <a:schemeClr val="tx1"/>
                </a:solidFill>
                <a:latin typeface="Eras Demi ITC" pitchFamily="34" charset="0"/>
              </a:rPr>
              <a:t>Sebagai pedoman, motivasi, dorongan serta rambu-rambu dalam menentukan segala kebijaksanaan, keputusan, tindakan dan perbuatan bagi penyelenggara negara.</a:t>
            </a:r>
            <a:endParaRPr lang="id-ID" sz="2400">
              <a:solidFill>
                <a:schemeClr val="tx1"/>
              </a:solidFill>
              <a:latin typeface="Eras Demi ITC" pitchFamily="34" charset="0"/>
            </a:endParaRPr>
          </a:p>
        </p:txBody>
      </p:sp>
      <p:pic>
        <p:nvPicPr>
          <p:cNvPr id="6" name="Picture 4" descr="http://us.123rf.com/400wm/400/400/wavebreakmediamicro/wavebreakmediamicro1106/wavebreakmediamicro110611824/10108514-pilot-looking-through-binocula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7273" y="3231282"/>
            <a:ext cx="4266727" cy="3626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470025"/>
          </a:xfrm>
        </p:spPr>
        <p:txBody>
          <a:bodyPr/>
          <a:lstStyle/>
          <a:p>
            <a:r>
              <a:rPr lang="id-ID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Tujuan Wawasan Nusantara</a:t>
            </a:r>
            <a:endParaRPr lang="id-ID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14282" y="2228840"/>
            <a:ext cx="5429288" cy="4271994"/>
          </a:xfrm>
          <a:prstGeom prst="hexagon">
            <a:avLst>
              <a:gd name="adj" fmla="val 30872"/>
              <a:gd name="vf" fmla="val 11547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id-ID" sz="2800" b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Mewujudkan nasionalisme yang tinggi di segala aspek kehidupan rakyat Indonesia yang mengutamakan kepentingan nasional</a:t>
            </a:r>
            <a:endParaRPr lang="id-ID" sz="2800" b="1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4" descr="http://us.123rf.com/400wm/400/400/wavebreakmediamicro/wavebreakmediamicro1106/wavebreakmediamicro110611824/10108514-pilot-looking-through-binocula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7273" y="3231282"/>
            <a:ext cx="4266727" cy="3626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428596" y="357166"/>
          <a:ext cx="8501122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0"/>
            <a:ext cx="3429024" cy="2571768"/>
          </a:xfrm>
        </p:spPr>
        <p:txBody>
          <a:bodyPr>
            <a:noAutofit/>
          </a:bodyPr>
          <a:lstStyle/>
          <a:p>
            <a:r>
              <a:rPr lang="id-ID" sz="4000" b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oper Black" pitchFamily="18" charset="0"/>
              </a:rPr>
              <a:t>Sosialisasi Wawasan Nusantara</a:t>
            </a:r>
            <a:endParaRPr lang="id-ID" sz="4000" b="1">
              <a:ln w="18000">
                <a:solidFill>
                  <a:srgbClr val="FFFF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2868610"/>
          </a:xfrm>
        </p:spPr>
        <p:txBody>
          <a:bodyPr>
            <a:normAutofit/>
          </a:bodyPr>
          <a:lstStyle/>
          <a:p>
            <a:r>
              <a:rPr lang="id-ID" b="1" smtClean="0">
                <a:ln w="31550" cmpd="sng">
                  <a:solidFill>
                    <a:srgbClr val="FFFF00"/>
                  </a:soli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pperplate Gothic Bold" pitchFamily="34" charset="0"/>
              </a:rPr>
              <a:t>Tantangan-Tantangan Implementasi Wawasan Nusantara</a:t>
            </a:r>
            <a:endParaRPr lang="id-ID" b="1">
              <a:ln w="31550" cmpd="sng">
                <a:solidFill>
                  <a:srgbClr val="FFFF00"/>
                </a:soli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pperplate Goth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297769" y="1357298"/>
          <a:ext cx="6548462" cy="4603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id-ID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</a:rPr>
              <a:t>1. Pemberdayaan Masyarakat</a:t>
            </a:r>
            <a:endParaRPr lang="id-ID" sz="3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714488"/>
            <a:ext cx="3714776" cy="5143512"/>
          </a:xfrm>
          <a:solidFill>
            <a:schemeClr val="tx2">
              <a:lumMod val="40000"/>
              <a:lumOff val="60000"/>
            </a:schemeClr>
          </a:solidFill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Secara umum partisipasi masyarakat Indonesia dalam pembangunan masih lemah. Polanya masih </a:t>
            </a:r>
            <a:r>
              <a:rPr lang="id-ID" sz="2000" b="1" i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top down planning</a:t>
            </a: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semestinya dilengkapi dengan </a:t>
            </a:r>
            <a:r>
              <a:rPr lang="id-ID" sz="2000" b="1" i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bottom up planning</a:t>
            </a: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Kondisi nasional yang tidak merata; keterbelakangan dan kesenjangan sosial.</a:t>
            </a:r>
            <a:endParaRPr lang="id-ID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43504" y="1785926"/>
            <a:ext cx="3757610" cy="5072074"/>
          </a:xfrm>
          <a:prstGeom prst="rect">
            <a:avLst/>
          </a:prstGeom>
          <a:solidFill>
            <a:srgbClr val="92D050"/>
          </a:solidFill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id-ID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Meningkatkan peran serta masyarakat, meningkatkan</a:t>
            </a:r>
            <a:r>
              <a:rPr kumimoji="0" lang="id-ID" sz="2000" b="1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pendidikan dan kesadaran politik yang benar.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id-ID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Membangun daerah yang tertinggal</a:t>
            </a:r>
            <a:r>
              <a:rPr kumimoji="0" lang="id-ID" sz="2000" b="1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agar memiliki kemampuan yang setara dengan wilayah lain, menghilangkan konsentrasi kekayaan pada segelintir orang.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750463" y="4000504"/>
            <a:ext cx="1643074" cy="1000132"/>
            <a:chOff x="1357290" y="857232"/>
            <a:chExt cx="1643074" cy="1000132"/>
          </a:xfrm>
        </p:grpSpPr>
        <p:sp>
          <p:nvSpPr>
            <p:cNvPr id="6" name="Right Arrow 5"/>
            <p:cNvSpPr/>
            <p:nvPr/>
          </p:nvSpPr>
          <p:spPr>
            <a:xfrm>
              <a:off x="1357290" y="857232"/>
              <a:ext cx="1643074" cy="1000132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28728" y="1142984"/>
              <a:ext cx="12858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b="1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SOLUSI</a:t>
              </a:r>
              <a:endParaRPr lang="id-ID" sz="2400" b="1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8" name="Up Arrow 7">
            <a:hlinkClick r:id="rId3" action="ppaction://hlinksldjump"/>
          </p:cNvPr>
          <p:cNvSpPr/>
          <p:nvPr/>
        </p:nvSpPr>
        <p:spPr>
          <a:xfrm>
            <a:off x="4286248" y="6215082"/>
            <a:ext cx="500066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</a:rPr>
              <a:t>2. Dunia Tanpa Batas</a:t>
            </a:r>
            <a:endParaRPr lang="id-ID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14488"/>
            <a:ext cx="3357586" cy="5143512"/>
          </a:xfrm>
          <a:solidFill>
            <a:schemeClr val="accent6">
              <a:lumMod val="40000"/>
              <a:lumOff val="60000"/>
            </a:scheme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Kurangnya SDM dalam bidang IPTEK, dan rendahnya apresiasi/penghargaan pemerintah terhadap hasil karya intelektual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Meleburnya peradaban dan dominasi budaya negara adidaya terhadap negara dunia ketiga</a:t>
            </a:r>
            <a:endParaRPr lang="id-ID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29256" y="1785926"/>
            <a:ext cx="3357586" cy="5072074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Meningkatkan kualitas dan kuantitas sarana pendidikan dan tenaga pengajar, membebaskan biaya pendidikan, memberikan penghargaan tinggi kepada karya intelektual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id-ID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Selektif terhadap budaya asing yang destruktif dengan agama sebagai landasannya.</a:t>
            </a:r>
            <a:endParaRPr kumimoji="0" lang="id-ID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50463" y="3429000"/>
            <a:ext cx="1643074" cy="1000132"/>
            <a:chOff x="1357290" y="857232"/>
            <a:chExt cx="1643074" cy="1000132"/>
          </a:xfrm>
        </p:grpSpPr>
        <p:sp>
          <p:nvSpPr>
            <p:cNvPr id="6" name="Right Arrow 5"/>
            <p:cNvSpPr/>
            <p:nvPr/>
          </p:nvSpPr>
          <p:spPr>
            <a:xfrm>
              <a:off x="1357290" y="857232"/>
              <a:ext cx="1643074" cy="1000132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28728" y="1142984"/>
              <a:ext cx="12858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b="1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SOLUSI</a:t>
              </a:r>
              <a:endParaRPr lang="id-ID" sz="2400" b="1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8" name="Up Arrow 7">
            <a:hlinkClick r:id="rId3" action="ppaction://hlinksldjump"/>
          </p:cNvPr>
          <p:cNvSpPr/>
          <p:nvPr/>
        </p:nvSpPr>
        <p:spPr>
          <a:xfrm>
            <a:off x="4357686" y="6143644"/>
            <a:ext cx="428628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337</Words>
  <Application>Microsoft Office PowerPoint</Application>
  <PresentationFormat>On-screen Show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Sosialisasi dan Implementasi Wawasan Nusantara</vt:lpstr>
      <vt:lpstr>Kedudukan WN</vt:lpstr>
      <vt:lpstr>Fungsi Wawasan Nusantara</vt:lpstr>
      <vt:lpstr>Tujuan Wawasan Nusantara</vt:lpstr>
      <vt:lpstr>Sosialisasi Wawasan Nusantara</vt:lpstr>
      <vt:lpstr>Tantangan-Tantangan Implementasi Wawasan Nusantara</vt:lpstr>
      <vt:lpstr>Slide 7</vt:lpstr>
      <vt:lpstr>1. Pemberdayaan Masyarakat</vt:lpstr>
      <vt:lpstr>2. Dunia Tanpa Batas</vt:lpstr>
      <vt:lpstr>3. Era Baru Kapitalisme</vt:lpstr>
      <vt:lpstr>4. Kesadaran Warga Negara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Wawasan Nusantara</dc:title>
  <dc:creator>Windows 7</dc:creator>
  <cp:lastModifiedBy>Windows 7</cp:lastModifiedBy>
  <cp:revision>37</cp:revision>
  <dcterms:created xsi:type="dcterms:W3CDTF">2011-12-28T09:55:38Z</dcterms:created>
  <dcterms:modified xsi:type="dcterms:W3CDTF">2013-01-07T10:00:24Z</dcterms:modified>
</cp:coreProperties>
</file>